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62" r:id="rId4"/>
    <p:sldId id="263" r:id="rId5"/>
    <p:sldId id="259" r:id="rId6"/>
    <p:sldId id="264" r:id="rId7"/>
    <p:sldId id="265" r:id="rId8"/>
    <p:sldId id="288" r:id="rId9"/>
    <p:sldId id="267" r:id="rId10"/>
    <p:sldId id="268" r:id="rId11"/>
    <p:sldId id="289" r:id="rId12"/>
    <p:sldId id="270" r:id="rId13"/>
    <p:sldId id="271" r:id="rId14"/>
    <p:sldId id="290" r:id="rId15"/>
    <p:sldId id="273" r:id="rId16"/>
    <p:sldId id="274" r:id="rId17"/>
    <p:sldId id="291" r:id="rId18"/>
    <p:sldId id="276" r:id="rId19"/>
    <p:sldId id="277" r:id="rId20"/>
    <p:sldId id="292" r:id="rId21"/>
    <p:sldId id="279" r:id="rId22"/>
    <p:sldId id="280" r:id="rId23"/>
    <p:sldId id="298" r:id="rId24"/>
    <p:sldId id="294" r:id="rId25"/>
    <p:sldId id="297" r:id="rId26"/>
    <p:sldId id="293" r:id="rId27"/>
    <p:sldId id="282" r:id="rId28"/>
    <p:sldId id="283" r:id="rId29"/>
    <p:sldId id="295" r:id="rId30"/>
    <p:sldId id="285" r:id="rId31"/>
    <p:sldId id="286" r:id="rId32"/>
    <p:sldId id="296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84" autoAdjust="0"/>
    <p:restoredTop sz="94737" autoAdjust="0"/>
  </p:normalViewPr>
  <p:slideViewPr>
    <p:cSldViewPr>
      <p:cViewPr varScale="1">
        <p:scale>
          <a:sx n="48" d="100"/>
          <a:sy n="48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3F8C-6C5C-42E6-BC87-D45D4E67FBB0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B5EC-0BF8-4269-A94B-8F0627ED61A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B5EC-0BF8-4269-A94B-8F0627ED61A1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B5EC-0BF8-4269-A94B-8F0627ED61A1}" type="slidenum">
              <a:rPr lang="es-CO" smtClean="0"/>
              <a:pPr/>
              <a:t>27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05BE43-B3CD-4377-8B4C-83635B7F5175}" type="datetimeFigureOut">
              <a:rPr lang="es-CO" smtClean="0"/>
              <a:pPr/>
              <a:t>11/11/2011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BFB709-CE26-4C84-B0CA-09D42B3DD92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7.jpeg"/><Relationship Id="rId18" Type="http://schemas.openxmlformats.org/officeDocument/2006/relationships/slide" Target="slide27.xml"/><Relationship Id="rId3" Type="http://schemas.openxmlformats.org/officeDocument/2006/relationships/slide" Target="slide3.xml"/><Relationship Id="rId21" Type="http://schemas.openxmlformats.org/officeDocument/2006/relationships/image" Target="../media/image11.wmf"/><Relationship Id="rId7" Type="http://schemas.openxmlformats.org/officeDocument/2006/relationships/slide" Target="slide9.xml"/><Relationship Id="rId12" Type="http://schemas.openxmlformats.org/officeDocument/2006/relationships/slide" Target="slide18.xml"/><Relationship Id="rId17" Type="http://schemas.openxmlformats.org/officeDocument/2006/relationships/image" Target="../media/image9.gif"/><Relationship Id="rId2" Type="http://schemas.openxmlformats.org/officeDocument/2006/relationships/image" Target="../media/image2.wmf"/><Relationship Id="rId16" Type="http://schemas.openxmlformats.org/officeDocument/2006/relationships/slide" Target="slide24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5" Type="http://schemas.openxmlformats.org/officeDocument/2006/relationships/image" Target="../media/image8.jpeg"/><Relationship Id="rId10" Type="http://schemas.openxmlformats.org/officeDocument/2006/relationships/slide" Target="slide15.xml"/><Relationship Id="rId19" Type="http://schemas.openxmlformats.org/officeDocument/2006/relationships/image" Target="../media/image10.gif"/><Relationship Id="rId4" Type="http://schemas.openxmlformats.org/officeDocument/2006/relationships/image" Target="../media/image3.wmf"/><Relationship Id="rId9" Type="http://schemas.openxmlformats.org/officeDocument/2006/relationships/slide" Target="slide12.xml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26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6" Type="http://schemas.openxmlformats.org/officeDocument/2006/relationships/slide" Target="slide2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529419"/>
            <a:ext cx="9929850" cy="900164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480048" cy="1752600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POR: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CRISTHIÁN RENDÓN </a:t>
            </a:r>
            <a:r>
              <a:rPr lang="es-ES" b="1" dirty="0" smtClean="0">
                <a:solidFill>
                  <a:srgbClr val="FF0000"/>
                </a:solidFill>
              </a:rPr>
              <a:t>SANCHÉZ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HAMILTON ANDRES RAMOS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4" name="3 Nube"/>
          <p:cNvSpPr/>
          <p:nvPr/>
        </p:nvSpPr>
        <p:spPr>
          <a:xfrm>
            <a:off x="857224" y="642918"/>
            <a:ext cx="7072362" cy="2670512"/>
          </a:xfrm>
          <a:prstGeom prst="cloud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CUENTOS CONCISOS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288 -0.10255 L 1.12257 -0.1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5441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CUAL DE LOS SGT’S PROGRAMAS SIRVE PARA HACER PELICULAS:</a:t>
            </a:r>
            <a:endParaRPr lang="es-CO" dirty="0"/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-4214842" y="2500306"/>
            <a:ext cx="1857388" cy="36933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MOVIE MAKER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-3357586" y="3000372"/>
            <a:ext cx="1857388" cy="36933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-2643206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AUTOCART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-1857388" y="4000504"/>
            <a:ext cx="1857388" cy="36933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LINUX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 descr="5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4" y="4386748"/>
            <a:ext cx="2428897" cy="22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0.53941 0.01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5283E-6 L 0.53941 0.010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6805E-6 L 0.53941 0.010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30565E-7 L 0.53941 0.010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NS_ZERO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-69805"/>
            <a:ext cx="7638341" cy="69278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CUANTOS SISTEMAS OPERATIVOS EXISTEN ACTUALMENTE: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CuadroTexto">
            <a:hlinkClick r:id="rId2" action="ppaction://hlinksldjump"/>
          </p:cNvPr>
          <p:cNvSpPr txBox="1"/>
          <p:nvPr/>
        </p:nvSpPr>
        <p:spPr>
          <a:xfrm>
            <a:off x="3500430" y="5643578"/>
            <a:ext cx="500066" cy="830997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es-CO" sz="48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5500694" y="5643578"/>
            <a:ext cx="500066" cy="830997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s-CO" sz="48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4286248" y="5643578"/>
            <a:ext cx="928694" cy="830997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50</a:t>
            </a:r>
            <a:endParaRPr lang="es-CO" sz="48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2143108" y="5643578"/>
            <a:ext cx="928694" cy="830997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15</a:t>
            </a:r>
            <a:endParaRPr lang="es-CO" sz="4800" dirty="0">
              <a:ln>
                <a:solidFill>
                  <a:schemeClr val="bg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Lanet-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CUANTOS SOFTWARE’S EXISTEN ACTUALMENTE:</a:t>
            </a:r>
            <a:endParaRPr lang="es-CO" dirty="0"/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928662" y="2285992"/>
            <a:ext cx="2143140" cy="369332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0">
                <a:srgbClr val="825600"/>
              </a:gs>
              <a:gs pos="0">
                <a:schemeClr val="bg1">
                  <a:alpha val="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2600000" scaled="0"/>
            <a:tileRect/>
          </a:gradFill>
          <a:ln w="0" cap="rnd" cmpd="tri">
            <a:gradFill flip="none" rotWithShape="1">
              <a:gsLst>
                <a:gs pos="0">
                  <a:srgbClr val="000082"/>
                </a:gs>
                <a:gs pos="0">
                  <a:srgbClr val="000082"/>
                </a:gs>
                <a:gs pos="100000">
                  <a:schemeClr val="bg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  <a:beve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1212850" prstMaterial="metal">
            <a:bevelT w="508000" h="254000" prst="hardEdge"/>
            <a:bevelB w="508000" h="254000" prst="artDeco"/>
            <a:extrusionClr>
              <a:schemeClr val="bg1"/>
            </a:extrusionClr>
            <a:contourClr>
              <a:srgbClr val="FF000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s-ES" dirty="0" smtClean="0"/>
              <a:t>INFINITO</a:t>
            </a: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928662" y="3571876"/>
            <a:ext cx="2143140" cy="369332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0">
                <a:srgbClr val="825600"/>
              </a:gs>
              <a:gs pos="0">
                <a:schemeClr val="bg1">
                  <a:alpha val="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2600000" scaled="0"/>
            <a:tileRect/>
          </a:gradFill>
          <a:ln w="0" cap="rnd" cmpd="tri">
            <a:gradFill flip="none" rotWithShape="1">
              <a:gsLst>
                <a:gs pos="0">
                  <a:srgbClr val="000082"/>
                </a:gs>
                <a:gs pos="0">
                  <a:srgbClr val="000082"/>
                </a:gs>
                <a:gs pos="100000">
                  <a:schemeClr val="bg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  <a:beve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1212850" prstMaterial="metal">
            <a:bevelT w="508000" h="254000" prst="hardEdge"/>
            <a:bevelB w="508000" h="254000" prst="artDeco"/>
            <a:extrusionClr>
              <a:schemeClr val="bg1"/>
            </a:extrusionClr>
            <a:contourClr>
              <a:srgbClr val="FF000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s-ES" dirty="0" smtClean="0"/>
              <a:t>CINCUENTA</a:t>
            </a: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928662" y="3000372"/>
            <a:ext cx="2143140" cy="369332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0">
                <a:srgbClr val="825600"/>
              </a:gs>
              <a:gs pos="0">
                <a:schemeClr val="bg1">
                  <a:alpha val="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2600000" scaled="0"/>
            <a:tileRect/>
          </a:gradFill>
          <a:ln w="0" cap="rnd" cmpd="tri">
            <a:gradFill flip="none" rotWithShape="1">
              <a:gsLst>
                <a:gs pos="0">
                  <a:srgbClr val="000082"/>
                </a:gs>
                <a:gs pos="0">
                  <a:srgbClr val="000082"/>
                </a:gs>
                <a:gs pos="100000">
                  <a:schemeClr val="bg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  <a:beve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1212850" prstMaterial="metal">
            <a:bevelT w="508000" h="254000" prst="hardEdge"/>
            <a:bevelB w="508000" h="254000" prst="artDeco"/>
            <a:extrusionClr>
              <a:schemeClr val="bg1"/>
            </a:extrusionClr>
            <a:contourClr>
              <a:srgbClr val="FF000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s-ES" dirty="0" smtClean="0"/>
              <a:t>DOS</a:t>
            </a: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928662" y="4143380"/>
            <a:ext cx="2143140" cy="369332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0">
                <a:srgbClr val="825600"/>
              </a:gs>
              <a:gs pos="0">
                <a:schemeClr val="bg1">
                  <a:alpha val="0"/>
                </a:schemeClr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2600000" scaled="0"/>
            <a:tileRect/>
          </a:gradFill>
          <a:ln w="0" cap="rnd" cmpd="tri">
            <a:gradFill flip="none" rotWithShape="1">
              <a:gsLst>
                <a:gs pos="0">
                  <a:srgbClr val="000082"/>
                </a:gs>
                <a:gs pos="0">
                  <a:srgbClr val="000082"/>
                </a:gs>
                <a:gs pos="100000">
                  <a:schemeClr val="bg1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  <a:bevel/>
          </a:ln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1212850" prstMaterial="metal">
            <a:bevelT w="508000" h="254000" prst="hardEdge"/>
            <a:bevelB w="508000" h="254000" prst="artDeco"/>
            <a:extrusionClr>
              <a:schemeClr val="bg1"/>
            </a:extrusionClr>
            <a:contourClr>
              <a:srgbClr val="FF000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es-ES" dirty="0" smtClean="0"/>
              <a:t>QUINIENTOS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"/>
                            </p:stCondLst>
                            <p:childTnLst>
                              <p:par>
                                <p:cTn id="1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868346"/>
          </a:xfrm>
          <a:prstGeom prst="wedgeEllipseCallout">
            <a:avLst>
              <a:gd name="adj1" fmla="val -40292"/>
              <a:gd name="adj2" fmla="val 85448"/>
            </a:avLst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400" dirty="0" smtClean="0"/>
              <a:t>CLIC EN TU TEMA FAVORITO</a:t>
            </a:r>
            <a:endParaRPr lang="es-CO" sz="2400" dirty="0"/>
          </a:p>
        </p:txBody>
      </p:sp>
      <p:pic>
        <p:nvPicPr>
          <p:cNvPr id="1026" name="Picture 2" descr="C:\Archivos de programa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1164031" cy="1826971"/>
          </a:xfrm>
          <a:prstGeom prst="rect">
            <a:avLst/>
          </a:prstGeom>
          <a:noFill/>
        </p:spPr>
      </p:pic>
      <p:pic>
        <p:nvPicPr>
          <p:cNvPr id="2050" name="Picture 2" descr="C:\Archivos de programa\Microsoft Office\MEDIA\CAGCAT10\j0285750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642918"/>
            <a:ext cx="1824228" cy="1121054"/>
          </a:xfrm>
          <a:prstGeom prst="rect">
            <a:avLst/>
          </a:prstGeom>
          <a:noFill/>
        </p:spPr>
      </p:pic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4071934" y="78579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COMUNIDADES DE CONTENIDO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6 Imagen" descr="1281726530_34674191_3-TECNOLOGIA-COMPUTADORES-PORTATILES-ACCESORIOS-SUMINISTROS-Y-BUEN-SERVICIO-Chia-1281726530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5" y="500042"/>
            <a:ext cx="1455671" cy="1214446"/>
          </a:xfrm>
          <a:prstGeom prst="rect">
            <a:avLst/>
          </a:prstGeom>
        </p:spPr>
      </p:pic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6643702" y="785794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Partes de un computador</a:t>
            </a:r>
            <a:endParaRPr lang="es-CO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21 Imagen" descr="computador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60" y="1992076"/>
            <a:ext cx="1214446" cy="1283842"/>
          </a:xfrm>
          <a:prstGeom prst="rect">
            <a:avLst/>
          </a:prstGeom>
        </p:spPr>
      </p:pic>
      <p:sp>
        <p:nvSpPr>
          <p:cNvPr id="21" name="20 CuadroTexto">
            <a:hlinkClick r:id="rId7" action="ppaction://hlinksldjump"/>
          </p:cNvPr>
          <p:cNvSpPr txBox="1"/>
          <p:nvPr/>
        </p:nvSpPr>
        <p:spPr>
          <a:xfrm>
            <a:off x="2000232" y="2428868"/>
            <a:ext cx="2285984" cy="830997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EXTENCINES DE ARCHIVO</a:t>
            </a:r>
            <a:r>
              <a:rPr lang="es-ES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s-CO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Botón de acción: Película">
            <a:hlinkClick r:id="rId9" action="ppaction://hlinksldjump" highlightClick="1"/>
          </p:cNvPr>
          <p:cNvSpPr/>
          <p:nvPr/>
        </p:nvSpPr>
        <p:spPr>
          <a:xfrm>
            <a:off x="4786314" y="2071678"/>
            <a:ext cx="1285884" cy="1143008"/>
          </a:xfrm>
          <a:prstGeom prst="actionButtonMovie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>
            <a:hlinkClick r:id="rId9" action="ppaction://hlinksldjump"/>
          </p:cNvPr>
          <p:cNvSpPr txBox="1"/>
          <p:nvPr/>
        </p:nvSpPr>
        <p:spPr>
          <a:xfrm>
            <a:off x="4429124" y="250030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CREADOR DE PELICULAS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12 Imagen" descr="INS_ZERO.BMP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2264" y="2285992"/>
            <a:ext cx="1507525" cy="1367292"/>
          </a:xfrm>
          <a:prstGeom prst="rect">
            <a:avLst/>
          </a:prstGeom>
        </p:spPr>
      </p:pic>
      <p:sp>
        <p:nvSpPr>
          <p:cNvPr id="14" name="13 CuadroTexto">
            <a:hlinkClick r:id="rId10" action="ppaction://hlinksldjump"/>
          </p:cNvPr>
          <p:cNvSpPr txBox="1"/>
          <p:nvPr/>
        </p:nvSpPr>
        <p:spPr>
          <a:xfrm>
            <a:off x="6572264" y="2428868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SISTEMAS OPERATIVOS ACTUALES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16 Imagen" descr="backdrop01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3786191"/>
            <a:ext cx="1714512" cy="1500198"/>
          </a:xfrm>
          <a:prstGeom prst="rect">
            <a:avLst/>
          </a:prstGeom>
        </p:spPr>
      </p:pic>
      <p:sp>
        <p:nvSpPr>
          <p:cNvPr id="18" name="17 CuadroTexto">
            <a:hlinkClick r:id="rId12" action="ppaction://hlinksldjump"/>
          </p:cNvPr>
          <p:cNvSpPr txBox="1"/>
          <p:nvPr/>
        </p:nvSpPr>
        <p:spPr>
          <a:xfrm>
            <a:off x="357158" y="3929066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SOFTWARES EXISTENENTES</a:t>
            </a:r>
            <a:endParaRPr lang="es-CO" dirty="0"/>
          </a:p>
        </p:txBody>
      </p:sp>
      <p:pic>
        <p:nvPicPr>
          <p:cNvPr id="19" name="Picture 4" descr="michael_jackson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422" y="4429132"/>
            <a:ext cx="1428760" cy="2058383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20" name="TextBox 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2428860" y="6143644"/>
            <a:ext cx="12795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Michael Jackson</a:t>
            </a:r>
          </a:p>
        </p:txBody>
      </p:sp>
      <p:sp>
        <p:nvSpPr>
          <p:cNvPr id="23" name="22 CuadroTexto">
            <a:hlinkClick r:id="rId14" action="ppaction://hlinksldjump"/>
          </p:cNvPr>
          <p:cNvSpPr txBox="1"/>
          <p:nvPr/>
        </p:nvSpPr>
        <p:spPr>
          <a:xfrm>
            <a:off x="2357422" y="442913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SKIPY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Archivos de programa\Microsoft Office\MEDIA\CAGCAT10\j0300520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43372" y="4000504"/>
            <a:ext cx="1528441" cy="1314459"/>
          </a:xfrm>
          <a:prstGeom prst="rect">
            <a:avLst/>
          </a:prstGeom>
          <a:noFill/>
        </p:spPr>
      </p:pic>
      <p:sp>
        <p:nvSpPr>
          <p:cNvPr id="24" name="23 CuadroTexto">
            <a:hlinkClick r:id="rId16" action="ppaction://hlinksldjump"/>
          </p:cNvPr>
          <p:cNvSpPr txBox="1"/>
          <p:nvPr/>
        </p:nvSpPr>
        <p:spPr>
          <a:xfrm>
            <a:off x="4143372" y="41433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SERVICIOS ONLINE</a:t>
            </a:r>
            <a:endParaRPr lang="es-CO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" name="24 Imagen" descr="computadora.gif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72198" y="4929198"/>
            <a:ext cx="1285884" cy="1650218"/>
          </a:xfrm>
          <a:prstGeom prst="rect">
            <a:avLst/>
          </a:prstGeom>
        </p:spPr>
      </p:pic>
      <p:sp>
        <p:nvSpPr>
          <p:cNvPr id="26" name="25 CuadroTexto">
            <a:hlinkClick r:id="rId18" action="ppaction://hlinksldjump"/>
          </p:cNvPr>
          <p:cNvSpPr txBox="1"/>
          <p:nvPr/>
        </p:nvSpPr>
        <p:spPr>
          <a:xfrm>
            <a:off x="6072198" y="5357825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MOUSE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Picture 4" descr="C:\Archivos de programa\Microsoft Office\MEDIA\CAGCAT10\j0287005.wm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72396" y="4071942"/>
            <a:ext cx="1358020" cy="1643050"/>
          </a:xfrm>
          <a:prstGeom prst="rect">
            <a:avLst/>
          </a:prstGeom>
          <a:noFill/>
        </p:spPr>
      </p:pic>
      <p:sp>
        <p:nvSpPr>
          <p:cNvPr id="28" name="27 CuadroTexto">
            <a:hlinkClick r:id="rId20" action="ppaction://hlinksldjump"/>
          </p:cNvPr>
          <p:cNvSpPr txBox="1"/>
          <p:nvPr/>
        </p:nvSpPr>
        <p:spPr>
          <a:xfrm>
            <a:off x="7643834" y="428625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PLANOS 3D</a:t>
            </a:r>
            <a:endParaRPr lang="es-C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11" grpId="0" animBg="1"/>
      <p:bldP spid="12" grpId="0"/>
      <p:bldP spid="14" grpId="0"/>
      <p:bldP spid="18" grpId="0"/>
      <p:bldP spid="20" grpId="0"/>
      <p:bldP spid="23" grpId="0"/>
      <p:bldP spid="24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5572130" y="4143356"/>
            <a:ext cx="3571870" cy="2714644"/>
            <a:chOff x="285750" y="214290"/>
            <a:chExt cx="8491537" cy="6215062"/>
          </a:xfrm>
        </p:grpSpPr>
        <p:pic>
          <p:nvPicPr>
            <p:cNvPr id="4" name="Picture 4" descr="Brad Pit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0562" y="214290"/>
              <a:ext cx="4276725" cy="6215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Content Placeholder 3" descr="Benedikt-XVI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50" y="285750"/>
              <a:ext cx="4071938" cy="6000750"/>
            </a:xfrm>
            <a:prstGeom prst="rect">
              <a:avLst/>
            </a:prstGeom>
            <a:noFill/>
            <a:ln w="1270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50800" dir="2700000" algn="tl" rotWithShape="0">
                <a:srgbClr val="000000">
                  <a:alpha val="39998"/>
                </a:srgbClr>
              </a:outerShdw>
            </a:effectLst>
          </p:spPr>
        </p:pic>
        <p:sp>
          <p:nvSpPr>
            <p:cNvPr id="5" name="4 CuadroTexto"/>
            <p:cNvSpPr txBox="1"/>
            <p:nvPr/>
          </p:nvSpPr>
          <p:spPr>
            <a:xfrm>
              <a:off x="642909" y="642918"/>
              <a:ext cx="2286016" cy="1056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BENEDITI XVI</a:t>
              </a:r>
              <a:endParaRPr lang="es-CO" sz="12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072065" y="642918"/>
              <a:ext cx="1428760" cy="986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BRAD PITT</a:t>
              </a:r>
              <a:endParaRPr lang="es-CO" sz="1100" dirty="0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0" y="357166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100" dirty="0" smtClean="0"/>
              <a:t>SKIPY ES UN PROGRAMA PARA:</a:t>
            </a:r>
            <a:endParaRPr lang="es-CO" sz="4100" dirty="0"/>
          </a:p>
        </p:txBody>
      </p:sp>
      <p:sp>
        <p:nvSpPr>
          <p:cNvPr id="10" name="9 CuadroTexto">
            <a:hlinkClick r:id="rId4" action="ppaction://hlinksldjump"/>
          </p:cNvPr>
          <p:cNvSpPr txBox="1"/>
          <p:nvPr/>
        </p:nvSpPr>
        <p:spPr>
          <a:xfrm rot="10800000">
            <a:off x="500034" y="4429132"/>
            <a:ext cx="2714644" cy="3693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  <a:ln w="142875" cap="rnd" cmpd="dbl">
            <a:solidFill>
              <a:schemeClr val="accent1"/>
            </a:solidFill>
            <a:bevel/>
          </a:ln>
          <a:scene3d>
            <a:camera prst="orthographicFront"/>
            <a:lightRig rig="sunset" dir="t"/>
          </a:scene3d>
          <a:sp3d prstMaterial="matte">
            <a:bevelT w="6350" h="82550" prst="softRound"/>
            <a:bevelB w="6350" h="82550" prst="relaxedInset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VIDEO CONFERENCIA</a:t>
            </a:r>
            <a:endParaRPr lang="es-CO" dirty="0"/>
          </a:p>
        </p:txBody>
      </p:sp>
      <p:sp>
        <p:nvSpPr>
          <p:cNvPr id="11" name="10 CuadroTexto">
            <a:hlinkClick r:id="rId5" action="ppaction://hlinksldjump"/>
          </p:cNvPr>
          <p:cNvSpPr txBox="1"/>
          <p:nvPr/>
        </p:nvSpPr>
        <p:spPr>
          <a:xfrm rot="10800000">
            <a:off x="500034" y="3071810"/>
            <a:ext cx="3071834" cy="3693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  <a:ln w="142875" cap="rnd" cmpd="dbl">
            <a:solidFill>
              <a:schemeClr val="accent1"/>
            </a:solidFill>
            <a:bevel/>
          </a:ln>
          <a:scene3d>
            <a:camera prst="orthographicFront"/>
            <a:lightRig rig="sunset" dir="t"/>
          </a:scene3d>
          <a:sp3d prstMaterial="matte">
            <a:bevelT w="6350" h="82550" prst="softRound"/>
            <a:bevelB w="6350" h="82550" prst="relaxedInset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ENVIO DE INFORMACION</a:t>
            </a:r>
          </a:p>
        </p:txBody>
      </p:sp>
      <p:sp>
        <p:nvSpPr>
          <p:cNvPr id="13" name="12 CuadroTexto">
            <a:hlinkClick r:id="rId5" action="ppaction://hlinksldjump"/>
          </p:cNvPr>
          <p:cNvSpPr txBox="1"/>
          <p:nvPr/>
        </p:nvSpPr>
        <p:spPr>
          <a:xfrm rot="10800000">
            <a:off x="500034" y="2428868"/>
            <a:ext cx="2357454" cy="3693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  <a:ln w="142875" cap="rnd" cmpd="dbl">
            <a:solidFill>
              <a:schemeClr val="accent1"/>
            </a:solidFill>
            <a:bevel/>
          </a:ln>
          <a:scene3d>
            <a:camera prst="orthographicFront"/>
            <a:lightRig rig="sunset" dir="t"/>
          </a:scene3d>
          <a:sp3d prstMaterial="matte">
            <a:bevelT w="6350" h="82550" prst="softRound"/>
            <a:bevelB w="6350" h="82550" prst="relaxedInset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CHAT</a:t>
            </a:r>
          </a:p>
        </p:txBody>
      </p:sp>
      <p:sp>
        <p:nvSpPr>
          <p:cNvPr id="14" name="13 CuadroTexto">
            <a:hlinkClick r:id="rId5" action="ppaction://hlinksldjump"/>
          </p:cNvPr>
          <p:cNvSpPr txBox="1"/>
          <p:nvPr/>
        </p:nvSpPr>
        <p:spPr>
          <a:xfrm rot="10800000">
            <a:off x="500034" y="3786190"/>
            <a:ext cx="2357454" cy="369332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  <a:ln w="142875" cap="rnd" cmpd="dbl">
            <a:solidFill>
              <a:schemeClr val="accent1"/>
            </a:solidFill>
            <a:bevel/>
          </a:ln>
          <a:scene3d>
            <a:camera prst="orthographicFront"/>
            <a:lightRig rig="sunset" dir="t"/>
          </a:scene3d>
          <a:sp3d prstMaterial="matte">
            <a:bevelT w="6350" h="82550" prst="softRound"/>
            <a:bevelB w="6350" h="82550" prst="relaxedInset"/>
          </a:sp3d>
        </p:spPr>
        <p:txBody>
          <a:bodyPr wrap="square" rtlCol="0">
            <a:spAutoFit/>
          </a:bodyPr>
          <a:lstStyle/>
          <a:p>
            <a:r>
              <a:rPr lang="es-ES" dirty="0" smtClean="0"/>
              <a:t>INTERNET</a:t>
            </a:r>
            <a:endParaRPr lang="es-CO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QUE ES UNA PLATAFORMA DE SERVICIOS ONLINE:</a:t>
            </a:r>
            <a:endParaRPr lang="es-CO" dirty="0"/>
          </a:p>
        </p:txBody>
      </p:sp>
      <p:pic>
        <p:nvPicPr>
          <p:cNvPr id="3" name="2 Imagen" descr="bigst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214818"/>
            <a:ext cx="2214578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CenterM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928934"/>
            <a:ext cx="1709747" cy="1709747"/>
          </a:xfrm>
          <a:prstGeom prst="rect">
            <a:avLst/>
          </a:prstGeom>
        </p:spPr>
      </p:pic>
      <p:pic>
        <p:nvPicPr>
          <p:cNvPr id="5" name="4 Imagen" descr="Center-pla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56" y="4143356"/>
            <a:ext cx="27146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3 Imagen" descr="35604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488" y="5429240"/>
            <a:ext cx="500056" cy="49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V="1">
            <a:off x="7215174" y="5786430"/>
            <a:ext cx="500066" cy="35719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>
            <a:hlinkClick r:id="rId6" action="ppaction://hlinksldjump"/>
          </p:cNvPr>
          <p:cNvSpPr txBox="1"/>
          <p:nvPr/>
        </p:nvSpPr>
        <p:spPr>
          <a:xfrm>
            <a:off x="428596" y="4357694"/>
            <a:ext cx="3714776" cy="369332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s-E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SERVICIOS COMUNITARIOS</a:t>
            </a:r>
            <a:endParaRPr lang="es-CO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19 CuadroTexto">
            <a:hlinkClick r:id="rId6" action="ppaction://hlinksldjump"/>
          </p:cNvPr>
          <p:cNvSpPr txBox="1"/>
          <p:nvPr/>
        </p:nvSpPr>
        <p:spPr>
          <a:xfrm>
            <a:off x="428596" y="1928802"/>
            <a:ext cx="3714776" cy="369332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s-E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SERVICIOS PUERTA Á PUERTA</a:t>
            </a:r>
            <a:endParaRPr lang="es-CO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428596" y="2786058"/>
            <a:ext cx="4286280" cy="369332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s-E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SERVICIOS EN UN SUPERMERCADO</a:t>
            </a:r>
            <a:endParaRPr lang="es-CO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21 CuadroTexto">
            <a:hlinkClick r:id="rId7" action="ppaction://hlinksldjump"/>
          </p:cNvPr>
          <p:cNvSpPr txBox="1"/>
          <p:nvPr/>
        </p:nvSpPr>
        <p:spPr>
          <a:xfrm>
            <a:off x="428596" y="3571876"/>
            <a:ext cx="3714776" cy="369332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s-E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SERVICIOS POR INTERNRET</a:t>
            </a:r>
            <a:endParaRPr lang="es-CO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fondo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" y="0"/>
            <a:ext cx="9142915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MOUSE ANIMADOS TIENEN COMO EXTENCION: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6786578" y="2143116"/>
            <a:ext cx="15716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*.ANI*</a:t>
            </a:r>
            <a:endParaRPr lang="es-CO" dirty="0"/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6786578" y="2714620"/>
            <a:ext cx="15716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*.CUR*</a:t>
            </a:r>
            <a:endParaRPr lang="es-CO" dirty="0"/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6786578" y="3214686"/>
            <a:ext cx="15716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*.JPG*</a:t>
            </a:r>
            <a:endParaRPr lang="es-CO" dirty="0"/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6786578" y="3786190"/>
            <a:ext cx="15716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*.NGR*</a:t>
            </a:r>
            <a:endParaRPr lang="es-CO" dirty="0"/>
          </a:p>
        </p:txBody>
      </p:sp>
      <p:pic>
        <p:nvPicPr>
          <p:cNvPr id="1026" name="Picture 2" descr="C:\Archivos de programa\Microsoft Office\MEDIA\CAGCAT10\j020546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714884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Archivos de programa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-20026"/>
            <a:ext cx="6834789" cy="687802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CUAL DE LA SIGUIENTE NO ES UNA COMUNIDAD DE CONTENIDO:</a:t>
            </a:r>
            <a:endParaRPr lang="es-CO" dirty="0"/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2500298" y="3143248"/>
            <a:ext cx="2214578" cy="40011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 TUBE</a:t>
            </a:r>
            <a:endParaRPr lang="es-CO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2500298" y="3857628"/>
            <a:ext cx="2214578" cy="40011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LULU</a:t>
            </a:r>
            <a:endParaRPr lang="es-CO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2500298" y="4643446"/>
            <a:ext cx="2214578" cy="40011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SOLO</a:t>
            </a:r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MUSICOS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9" name="8 CuadroTexto">
            <a:hlinkClick r:id="rId4" action="ppaction://hlinksldjump"/>
          </p:cNvPr>
          <p:cNvSpPr txBox="1"/>
          <p:nvPr/>
        </p:nvSpPr>
        <p:spPr>
          <a:xfrm>
            <a:off x="2500298" y="5357826"/>
            <a:ext cx="2214578" cy="40011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s-E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FACEBOOK</a:t>
            </a:r>
            <a:endParaRPr lang="es-CO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Archivos de programa\Microsoft Office\MEDIA\CAGCAT10\j0234657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0414" y="5190134"/>
            <a:ext cx="1713586" cy="1667866"/>
          </a:xfrm>
          <a:prstGeom prst="rect">
            <a:avLst/>
          </a:prstGeom>
          <a:noFill/>
        </p:spPr>
      </p:pic>
      <p:pic>
        <p:nvPicPr>
          <p:cNvPr id="1027" name="Picture 3" descr="C:\Archivos de programa\Microsoft Office\MEDIA\CAGCAT10\j029298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570" y="1142984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lcu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0"/>
            <a:ext cx="6500826" cy="68938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72518" cy="2225986"/>
          </a:xfrm>
        </p:spPr>
        <p:txBody>
          <a:bodyPr/>
          <a:lstStyle/>
          <a:p>
            <a:r>
              <a:rPr lang="es-ES" dirty="0" smtClean="0"/>
              <a:t>PROGRA</a:t>
            </a:r>
            <a:r>
              <a:rPr lang="es-ES" dirty="0" smtClean="0">
                <a:solidFill>
                  <a:srgbClr val="FF0000"/>
                </a:solidFill>
              </a:rPr>
              <a:t>MA POPULAR PARA </a:t>
            </a:r>
            <a:r>
              <a:rPr lang="es-ES" dirty="0" smtClean="0"/>
              <a:t>HACER P</a:t>
            </a:r>
            <a:r>
              <a:rPr lang="es-ES" dirty="0" smtClean="0">
                <a:solidFill>
                  <a:srgbClr val="FF0000"/>
                </a:solidFill>
              </a:rPr>
              <a:t>LANOS </a:t>
            </a:r>
            <a:r>
              <a:rPr lang="es-ES" dirty="0" smtClean="0"/>
              <a:t>TRIDIME</a:t>
            </a:r>
            <a:r>
              <a:rPr lang="es-ES" dirty="0" smtClean="0">
                <a:solidFill>
                  <a:srgbClr val="FF0000"/>
                </a:solidFill>
              </a:rPr>
              <a:t>NCIONALES: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928662" y="4929198"/>
            <a:ext cx="29289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AUTO CART</a:t>
            </a:r>
            <a:endParaRPr lang="es-CO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>
            <a:hlinkClick r:id="rId4" action="ppaction://hlinksldjump"/>
          </p:cNvPr>
          <p:cNvSpPr txBox="1"/>
          <p:nvPr/>
        </p:nvSpPr>
        <p:spPr>
          <a:xfrm>
            <a:off x="928662" y="3857628"/>
            <a:ext cx="29289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VISUAL BASIC</a:t>
            </a:r>
            <a:endParaRPr lang="es-CO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928662" y="4429132"/>
            <a:ext cx="29289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MICROSOFT</a:t>
            </a:r>
            <a:endParaRPr lang="es-CO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928662" y="3286124"/>
            <a:ext cx="292895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POWER POINT</a:t>
            </a:r>
            <a:endParaRPr lang="es-CO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animClr clrSpc="rgb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animClr clrSpc="rgb">
                                      <p:cBhvr>
                                        <p:cTn id="1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animClr clrSpc="rgb">
                                      <p:cBhvr>
                                        <p:cTn id="2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animClr clrSpc="rgb">
                                      <p:cBhvr>
                                        <p:cTn id="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E34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mputr3"/>
          <p:cNvSpPr>
            <a:spLocks noEditPoints="1" noChangeArrowheads="1"/>
          </p:cNvSpPr>
          <p:nvPr/>
        </p:nvSpPr>
        <p:spPr bwMode="auto">
          <a:xfrm>
            <a:off x="214282" y="357166"/>
            <a:ext cx="7072362" cy="6286544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 rot="10800000">
            <a:off x="714348" y="4000504"/>
            <a:ext cx="2428892" cy="369332"/>
          </a:xfrm>
          <a:prstGeom prst="rect">
            <a:avLst/>
          </a:prstGeom>
          <a:ln w="38100">
            <a:solidFill>
              <a:srgbClr val="FFC000"/>
            </a:solidFill>
            <a:prstDash val="solid"/>
          </a:ln>
          <a:scene3d>
            <a:camera prst="isometricOffAxis2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TORRE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Archivos de programa\Microsoft Office\MEDIA\CAGCAT10\j020558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30959"/>
            <a:ext cx="1990993" cy="1827041"/>
          </a:xfrm>
          <a:prstGeom prst="rect">
            <a:avLst/>
          </a:prstGeom>
          <a:noFill/>
        </p:spPr>
      </p:pic>
      <p:pic>
        <p:nvPicPr>
          <p:cNvPr id="9" name="Picture 9" descr="Pinguin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14612" y="1000108"/>
            <a:ext cx="2856546" cy="2857520"/>
          </a:xfrm>
          <a:prstGeom prst="rect">
            <a:avLst/>
          </a:prstGeom>
        </p:spPr>
      </p:pic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 rot="10800000">
            <a:off x="714348" y="2357430"/>
            <a:ext cx="2428892" cy="369332"/>
          </a:xfrm>
          <a:prstGeom prst="rect">
            <a:avLst/>
          </a:prstGeom>
          <a:ln w="38100">
            <a:solidFill>
              <a:srgbClr val="FFC000"/>
            </a:solidFill>
            <a:prstDash val="solid"/>
          </a:ln>
          <a:scene3d>
            <a:camera prst="isometricOffAxis2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PROCESADOR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 rot="10800000">
            <a:off x="714348" y="2857496"/>
            <a:ext cx="2428892" cy="369332"/>
          </a:xfrm>
          <a:prstGeom prst="rect">
            <a:avLst/>
          </a:prstGeom>
          <a:ln w="38100">
            <a:solidFill>
              <a:srgbClr val="FFC000"/>
            </a:solidFill>
            <a:prstDash val="solid"/>
          </a:ln>
          <a:scene3d>
            <a:camera prst="isometricOffAxis2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MEMORIA  RAM</a:t>
            </a: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 rot="10800000">
            <a:off x="714348" y="3500438"/>
            <a:ext cx="2428892" cy="369332"/>
          </a:xfrm>
          <a:prstGeom prst="rect">
            <a:avLst/>
          </a:prstGeom>
          <a:ln w="38100">
            <a:solidFill>
              <a:srgbClr val="FFC000"/>
            </a:solidFill>
            <a:prstDash val="solid"/>
          </a:ln>
          <a:scene3d>
            <a:camera prst="isometricOffAxis2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INTERNET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CUAL DE LOS SGT’S NO HACE PARTE DE UN COMPUTADOR: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UARIO\Escritorio\REINALDO\LIBRO MATEMATICAS\DIBUJOS CARICATURAS\040427_electrocution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4929222" cy="690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3352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REPUESTA INCORRECTA</a:t>
            </a:r>
            <a:endParaRPr lang="es-CO" dirty="0">
              <a:solidFill>
                <a:srgbClr val="FF0000"/>
              </a:solidFill>
              <a:hlinkClick r:id="rId4" action="ppaction://hlinksldjump"/>
            </a:endParaRPr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0" y="3357562"/>
            <a:ext cx="9001156" cy="1834158"/>
          </a:xfrm>
          <a:prstGeom prst="leftArrow">
            <a:avLst>
              <a:gd name="adj1" fmla="val 50000"/>
              <a:gd name="adj2" fmla="val 76393"/>
            </a:avLst>
          </a:prstGeom>
          <a:noFill/>
          <a:ln w="381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VUEVE A INTENTARLO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uzzleendplanet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57224" y="428604"/>
            <a:ext cx="6813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!FELICITACIONES¡</a:t>
            </a:r>
            <a:endParaRPr lang="es-E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1928802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REPUESTA CORRECTA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32" descr="!cid_00a701c23d68$6f1a8fa0$0100007f@h5s3n0.gif (2339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50" y="5072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ingu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0" y="1071546"/>
            <a:ext cx="9143996" cy="57864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5830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 LAS SGT’S CUAL ES UNA </a:t>
            </a:r>
            <a:r>
              <a:rPr lang="es-ES" dirty="0" smtClean="0">
                <a:solidFill>
                  <a:srgbClr val="FF0000"/>
                </a:solidFill>
              </a:rPr>
              <a:t>EXTENCION DE ARCHIVOS EJECUTABLES: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5" name="Picture 4" descr="C:\Documents and Settings\USUARIO\Escritorio\REINALDO\LIBRO MATEMATICAS\DIBUJOS CARICATURAS\ventana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-500090"/>
            <a:ext cx="2286011" cy="230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>
            <a:hlinkClick r:id="rId4" action="ppaction://hlinksldjump"/>
          </p:cNvPr>
          <p:cNvSpPr txBox="1"/>
          <p:nvPr/>
        </p:nvSpPr>
        <p:spPr>
          <a:xfrm>
            <a:off x="7000892" y="2928934"/>
            <a:ext cx="1928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WHV</a:t>
            </a:r>
          </a:p>
        </p:txBody>
      </p:sp>
      <p:sp>
        <p:nvSpPr>
          <p:cNvPr id="13" name="12 CuadroTexto">
            <a:hlinkClick r:id="rId4" action="ppaction://hlinksldjump"/>
          </p:cNvPr>
          <p:cNvSpPr txBox="1"/>
          <p:nvPr/>
        </p:nvSpPr>
        <p:spPr>
          <a:xfrm>
            <a:off x="7000892" y="3500438"/>
            <a:ext cx="1928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JPG</a:t>
            </a:r>
          </a:p>
        </p:txBody>
      </p:sp>
      <p:sp>
        <p:nvSpPr>
          <p:cNvPr id="14" name="13 CuadroTexto">
            <a:hlinkClick r:id="rId5" action="ppaction://hlinksldjump"/>
          </p:cNvPr>
          <p:cNvSpPr txBox="1"/>
          <p:nvPr/>
        </p:nvSpPr>
        <p:spPr>
          <a:xfrm>
            <a:off x="7000892" y="4143380"/>
            <a:ext cx="1928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EXE</a:t>
            </a:r>
          </a:p>
        </p:txBody>
      </p:sp>
      <p:sp>
        <p:nvSpPr>
          <p:cNvPr id="15" name="14 CuadroTexto">
            <a:hlinkClick r:id="rId4" action="ppaction://hlinksldjump"/>
          </p:cNvPr>
          <p:cNvSpPr txBox="1"/>
          <p:nvPr/>
        </p:nvSpPr>
        <p:spPr>
          <a:xfrm>
            <a:off x="7000892" y="4786322"/>
            <a:ext cx="1928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BMP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480</TotalTime>
  <Words>295</Words>
  <Application>Microsoft Office PowerPoint</Application>
  <PresentationFormat>Presentación en pantalla (4:3)</PresentationFormat>
  <Paragraphs>110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Técnico</vt:lpstr>
      <vt:lpstr>Diapositiva 1</vt:lpstr>
      <vt:lpstr>CLIC EN TU TEMA FAVORITO</vt:lpstr>
      <vt:lpstr>CUAL DE LA SIGUIENTE NO ES UNA COMUNIDAD DE CONTENIDO:</vt:lpstr>
      <vt:lpstr>REPUESTA INCORRECTA</vt:lpstr>
      <vt:lpstr>Diapositiva 5</vt:lpstr>
      <vt:lpstr>CUAL DE LOS SGT’S NO HACE PARTE DE UN COMPUTADOR:</vt:lpstr>
      <vt:lpstr>REPUESTA INCORRECTA</vt:lpstr>
      <vt:lpstr>Diapositiva 8</vt:lpstr>
      <vt:lpstr>DE LAS SGT’S CUAL ES UNA EXTENCION DE ARCHIVOS EJECUTABLES:</vt:lpstr>
      <vt:lpstr>REPUESTA INCORRECTA</vt:lpstr>
      <vt:lpstr>Diapositiva 11</vt:lpstr>
      <vt:lpstr>CUAL DE LOS SGT’S PROGRAMAS SIRVE PARA HACER PELICULAS:</vt:lpstr>
      <vt:lpstr>REPUESTA INCORRECTA</vt:lpstr>
      <vt:lpstr>Diapositiva 14</vt:lpstr>
      <vt:lpstr>CUANTOS SISTEMAS OPERATIVOS EXISTEN ACTUALMENTE:</vt:lpstr>
      <vt:lpstr>REPUESTA INCORRECTA</vt:lpstr>
      <vt:lpstr>Diapositiva 17</vt:lpstr>
      <vt:lpstr>CUANTOS SOFTWARE’S EXISTEN ACTUALMENTE:</vt:lpstr>
      <vt:lpstr>REPUESTA INCORRECTA</vt:lpstr>
      <vt:lpstr>Diapositiva 20</vt:lpstr>
      <vt:lpstr>Diapositiva 21</vt:lpstr>
      <vt:lpstr>REPUESTA INCORRECTA</vt:lpstr>
      <vt:lpstr>Diapositiva 23</vt:lpstr>
      <vt:lpstr>QUE ES UNA PLATAFORMA DE SERVICIOS ONLINE:</vt:lpstr>
      <vt:lpstr>REPUESTA INCORRECTA</vt:lpstr>
      <vt:lpstr>Diapositiva 26</vt:lpstr>
      <vt:lpstr>MOUSE ANIMADOS TIENEN COMO EXTENCION:</vt:lpstr>
      <vt:lpstr>REPUESTA INCORRECTA</vt:lpstr>
      <vt:lpstr>Diapositiva 29</vt:lpstr>
      <vt:lpstr>PROGRAMA POPULAR PARA HACER PLANOS TRIDIMENCIONALES:</vt:lpstr>
      <vt:lpstr>REPUESTA INCORRECTA</vt:lpstr>
      <vt:lpstr>Diapositiva 32</vt:lpstr>
    </vt:vector>
  </TitlesOfParts>
  <Company>GRUPO DE TRABAJO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CRISTHIAN RENDON</dc:creator>
  <cp:lastModifiedBy>oscar</cp:lastModifiedBy>
  <cp:revision>56</cp:revision>
  <dcterms:created xsi:type="dcterms:W3CDTF">2011-11-02T12:25:48Z</dcterms:created>
  <dcterms:modified xsi:type="dcterms:W3CDTF">2011-11-11T18:10:12Z</dcterms:modified>
</cp:coreProperties>
</file>