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4CB-9F72-4EFD-815B-8E85561CC90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4E2-B81D-4FFC-A6D7-46EE5C8E0EB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4CB-9F72-4EFD-815B-8E85561CC90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4E2-B81D-4FFC-A6D7-46EE5C8E0EB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4CB-9F72-4EFD-815B-8E85561CC90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4E2-B81D-4FFC-A6D7-46EE5C8E0EB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4CB-9F72-4EFD-815B-8E85561CC90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4E2-B81D-4FFC-A6D7-46EE5C8E0EB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4CB-9F72-4EFD-815B-8E85561CC90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4E2-B81D-4FFC-A6D7-46EE5C8E0EB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4CB-9F72-4EFD-815B-8E85561CC90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4E2-B81D-4FFC-A6D7-46EE5C8E0EB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4CB-9F72-4EFD-815B-8E85561CC90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4E2-B81D-4FFC-A6D7-46EE5C8E0EB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4CB-9F72-4EFD-815B-8E85561CC90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4E2-B81D-4FFC-A6D7-46EE5C8E0EB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4CB-9F72-4EFD-815B-8E85561CC90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4E2-B81D-4FFC-A6D7-46EE5C8E0EB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4CB-9F72-4EFD-815B-8E85561CC90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C4E2-B81D-4FFC-A6D7-46EE5C8E0EB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4CB-9F72-4EFD-815B-8E85561CC90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AFC4E2-B81D-4FFC-A6D7-46EE5C8E0EB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6884CB-9F72-4EFD-815B-8E85561CC90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AFC4E2-B81D-4FFC-A6D7-46EE5C8E0EB4}" type="slidenum">
              <a:rPr lang="es-CO" smtClean="0"/>
              <a:pPr/>
              <a:t>‹Nº›</a:t>
            </a:fld>
            <a:endParaRPr lang="es-CO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image" Target="../media/image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3.gif"/><Relationship Id="rId5" Type="http://schemas.openxmlformats.org/officeDocument/2006/relationships/slide" Target="slide8.xml"/><Relationship Id="rId10" Type="http://schemas.openxmlformats.org/officeDocument/2006/relationships/image" Target="../media/image2.jpeg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image" Target="../media/image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6.jpeg"/><Relationship Id="rId5" Type="http://schemas.openxmlformats.org/officeDocument/2006/relationships/slide" Target="slide8.xml"/><Relationship Id="rId10" Type="http://schemas.openxmlformats.org/officeDocument/2006/relationships/image" Target="../media/image5.gif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71736" y="5143512"/>
            <a:ext cx="4922690" cy="1357322"/>
          </a:xfrm>
        </p:spPr>
        <p:txBody>
          <a:bodyPr>
            <a:noAutofit/>
          </a:bodyPr>
          <a:lstStyle/>
          <a:p>
            <a:r>
              <a:rPr lang="es-CO" sz="9600" dirty="0" smtClean="0">
                <a:solidFill>
                  <a:schemeClr val="bg1"/>
                </a:solidFill>
              </a:rPr>
              <a:t>fallaste</a:t>
            </a:r>
            <a:endParaRPr lang="es-CO" sz="96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4887666" cy="1752600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PREGUNTAS</a:t>
            </a:r>
          </a:p>
          <a:p>
            <a:r>
              <a:rPr lang="es-CO" sz="2800" dirty="0" smtClean="0">
                <a:solidFill>
                  <a:schemeClr val="bg1"/>
                </a:solidFill>
                <a:hlinkClick r:id="" action="ppaction://noaction"/>
              </a:rPr>
              <a:t>1</a:t>
            </a:r>
            <a:r>
              <a:rPr lang="es-CO" sz="2800" dirty="0" smtClean="0">
                <a:solidFill>
                  <a:schemeClr val="bg1"/>
                </a:solidFill>
              </a:rPr>
              <a:t>-</a:t>
            </a:r>
            <a:r>
              <a:rPr lang="es-CO" sz="2800" dirty="0" smtClean="0">
                <a:solidFill>
                  <a:schemeClr val="bg1"/>
                </a:solidFill>
                <a:hlinkClick r:id="rId2" action="ppaction://hlinksldjump"/>
              </a:rPr>
              <a:t>2</a:t>
            </a:r>
            <a:r>
              <a:rPr lang="es-CO" sz="2800" dirty="0" smtClean="0">
                <a:solidFill>
                  <a:schemeClr val="bg1"/>
                </a:solidFill>
              </a:rPr>
              <a:t>-</a:t>
            </a:r>
            <a:r>
              <a:rPr lang="es-CO" sz="2800" dirty="0" smtClean="0">
                <a:solidFill>
                  <a:schemeClr val="bg1"/>
                </a:solidFill>
                <a:hlinkClick r:id="rId3" action="ppaction://hlinksldjump"/>
              </a:rPr>
              <a:t>3</a:t>
            </a:r>
            <a:r>
              <a:rPr lang="es-CO" sz="2800" dirty="0" smtClean="0">
                <a:solidFill>
                  <a:schemeClr val="bg1"/>
                </a:solidFill>
              </a:rPr>
              <a:t>-</a:t>
            </a:r>
            <a:r>
              <a:rPr lang="es-CO" sz="2800" dirty="0" smtClean="0">
                <a:solidFill>
                  <a:schemeClr val="bg1"/>
                </a:solidFill>
                <a:hlinkClick r:id="rId4" action="ppaction://hlinksldjump"/>
              </a:rPr>
              <a:t>4</a:t>
            </a:r>
            <a:r>
              <a:rPr lang="es-CO" sz="2800" dirty="0" smtClean="0">
                <a:solidFill>
                  <a:schemeClr val="bg1"/>
                </a:solidFill>
              </a:rPr>
              <a:t>-</a:t>
            </a:r>
            <a:r>
              <a:rPr lang="es-CO" sz="2800" dirty="0" smtClean="0">
                <a:solidFill>
                  <a:schemeClr val="bg1"/>
                </a:solidFill>
                <a:hlinkClick r:id="rId5" action="ppaction://hlinksldjump"/>
              </a:rPr>
              <a:t>5</a:t>
            </a:r>
            <a:r>
              <a:rPr lang="es-CO" sz="2800" dirty="0" smtClean="0">
                <a:solidFill>
                  <a:schemeClr val="bg1"/>
                </a:solidFill>
              </a:rPr>
              <a:t>-</a:t>
            </a:r>
            <a:r>
              <a:rPr lang="es-CO" sz="2800" dirty="0" smtClean="0">
                <a:solidFill>
                  <a:schemeClr val="bg1"/>
                </a:solidFill>
                <a:hlinkClick r:id="rId6" action="ppaction://hlinksldjump"/>
              </a:rPr>
              <a:t>6</a:t>
            </a:r>
            <a:r>
              <a:rPr lang="es-CO" sz="2800" dirty="0" smtClean="0">
                <a:solidFill>
                  <a:schemeClr val="bg1"/>
                </a:solidFill>
              </a:rPr>
              <a:t>-</a:t>
            </a:r>
            <a:r>
              <a:rPr lang="es-CO" sz="2800" dirty="0" smtClean="0">
                <a:solidFill>
                  <a:schemeClr val="bg1"/>
                </a:solidFill>
                <a:hlinkClick r:id="rId7" action="ppaction://hlinksldjump"/>
              </a:rPr>
              <a:t>7</a:t>
            </a:r>
            <a:r>
              <a:rPr lang="es-CO" sz="2800" dirty="0" smtClean="0">
                <a:solidFill>
                  <a:schemeClr val="bg1"/>
                </a:solidFill>
              </a:rPr>
              <a:t>-</a:t>
            </a:r>
            <a:r>
              <a:rPr lang="es-CO" sz="2800" dirty="0" smtClean="0">
                <a:solidFill>
                  <a:schemeClr val="bg1"/>
                </a:solidFill>
                <a:hlinkClick r:id="rId8" action="ppaction://hlinksldjump"/>
              </a:rPr>
              <a:t>8</a:t>
            </a:r>
            <a:r>
              <a:rPr lang="es-CO" sz="2800" dirty="0" smtClean="0">
                <a:solidFill>
                  <a:schemeClr val="bg1"/>
                </a:solidFill>
              </a:rPr>
              <a:t>-</a:t>
            </a:r>
            <a:r>
              <a:rPr lang="es-CO" sz="2800" dirty="0" smtClean="0">
                <a:solidFill>
                  <a:schemeClr val="bg1"/>
                </a:solidFill>
                <a:hlinkClick r:id="rId9" action="ppaction://hlinksldjump"/>
              </a:rPr>
              <a:t>9</a:t>
            </a:r>
            <a:r>
              <a:rPr lang="es-CO" sz="2800" dirty="0" smtClean="0">
                <a:solidFill>
                  <a:schemeClr val="bg1"/>
                </a:solidFill>
              </a:rPr>
              <a:t>-</a:t>
            </a:r>
            <a:r>
              <a:rPr lang="es-CO" sz="2800" dirty="0" smtClean="0">
                <a:solidFill>
                  <a:schemeClr val="bg1"/>
                </a:solidFill>
                <a:hlinkClick r:id="" action="ppaction://noaction"/>
              </a:rPr>
              <a:t>10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uario\Pictures\IMAGENES\ESQUELET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0"/>
            <a:ext cx="2500330" cy="3125413"/>
          </a:xfrm>
          <a:prstGeom prst="rect">
            <a:avLst/>
          </a:prstGeom>
          <a:noFill/>
        </p:spPr>
      </p:pic>
      <p:pic>
        <p:nvPicPr>
          <p:cNvPr id="1027" name="Picture 3" descr="C:\Users\usuario\Pictures\IMAGENES\Chuzon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214290"/>
            <a:ext cx="2767026" cy="2767026"/>
          </a:xfrm>
          <a:prstGeom prst="rect">
            <a:avLst/>
          </a:prstGeom>
          <a:noFill/>
        </p:spPr>
      </p:pic>
      <p:pic>
        <p:nvPicPr>
          <p:cNvPr id="1028" name="Picture 4" descr="C:\Users\usuario\Pictures\IMAGENES\cagon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4" y="4929198"/>
            <a:ext cx="2133600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93739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¿Qué hace el lagarto cornudo cuando es atacado?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86842" y="1785926"/>
            <a:ext cx="157106" cy="285752"/>
          </a:xfrm>
        </p:spPr>
        <p:txBody>
          <a:bodyPr>
            <a:normAutofit fontScale="55000" lnSpcReduction="20000"/>
          </a:bodyPr>
          <a:lstStyle/>
          <a:p>
            <a:endParaRPr lang="es-CO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0" y="3929066"/>
            <a:ext cx="1714512" cy="10715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escupir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3500430" y="5286388"/>
            <a:ext cx="1928826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Hacerse el muerto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6000760" y="4929198"/>
            <a:ext cx="2428892" cy="1428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4" action="ppaction://hlinksldjump"/>
              </a:rPr>
              <a:t>Lanzar chorros de sangre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1500166" y="5357826"/>
            <a:ext cx="1714512" cy="10715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gritar</a:t>
            </a:r>
            <a:endParaRPr lang="es-CO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2863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¿Qué hacen generalmente los mapaches con la comida antes de comérsela?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15338" y="1935480"/>
            <a:ext cx="471462" cy="1064892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500034" y="4071942"/>
            <a:ext cx="207170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partirla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4143372" y="4071942"/>
            <a:ext cx="207170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Echarle miel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3643306" y="5643554"/>
            <a:ext cx="207170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4" action="ppaction://hlinksldjump"/>
              </a:rPr>
              <a:t>lavarla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7072298" y="4000504"/>
            <a:ext cx="207170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calentarla</a:t>
            </a:r>
            <a:endParaRPr lang="es-CO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¿Cuál de los siguientes animales </a:t>
            </a:r>
            <a:r>
              <a:rPr lang="es-CO" b="1" dirty="0" smtClean="0">
                <a:solidFill>
                  <a:schemeClr val="tx1"/>
                </a:solidFill>
              </a:rPr>
              <a:t>no</a:t>
            </a:r>
            <a:r>
              <a:rPr lang="es-CO" dirty="0" smtClean="0">
                <a:solidFill>
                  <a:schemeClr val="tx1"/>
                </a:solidFill>
              </a:rPr>
              <a:t> es un antílope?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72462" y="1935480"/>
            <a:ext cx="614338" cy="2422214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642910" y="2571744"/>
            <a:ext cx="2286016" cy="12858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2" action="ppaction://hlinksldjump"/>
              </a:rPr>
              <a:t>El eland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6143636" y="4929198"/>
            <a:ext cx="2286016" cy="12858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2" action="ppaction://hlinksldjump"/>
              </a:rPr>
              <a:t>El antílope saltador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642910" y="5143512"/>
            <a:ext cx="2286016" cy="12858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La cebra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3500430" y="5000636"/>
            <a:ext cx="2286016" cy="12858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2" action="ppaction://hlinksldjump"/>
              </a:rPr>
              <a:t>El antílope </a:t>
            </a:r>
            <a:r>
              <a:rPr lang="es-CO" sz="2800" dirty="0">
                <a:solidFill>
                  <a:schemeClr val="tx1"/>
                </a:solidFill>
                <a:hlinkClick r:id="rId2" action="ppaction://hlinksldjump"/>
              </a:rPr>
              <a:t>á</a:t>
            </a:r>
            <a:r>
              <a:rPr lang="es-CO" sz="2800" dirty="0" smtClean="0">
                <a:solidFill>
                  <a:schemeClr val="tx1"/>
                </a:solidFill>
                <a:hlinkClick r:id="rId2" action="ppaction://hlinksldjump"/>
              </a:rPr>
              <a:t>ddax</a:t>
            </a:r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783214"/>
            <a:ext cx="3643338" cy="300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¿Qué animales vuelven a la playa en la que nacieron, después de reproducirse, para enterrar en la arena los huevos?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01090" y="1928802"/>
            <a:ext cx="228544" cy="1571636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357158" y="3571876"/>
            <a:ext cx="207170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</a:rPr>
              <a:t>Las  langostas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6643702" y="3429000"/>
            <a:ext cx="207170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</a:rPr>
              <a:t>Los salmones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2143108" y="5286388"/>
            <a:ext cx="207170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</a:rPr>
              <a:t>Las tortugas marinas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4786314" y="5214950"/>
            <a:ext cx="207170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</a:rPr>
              <a:t>Las ranas </a:t>
            </a:r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2643206" cy="198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2" y="2643182"/>
            <a:ext cx="8229600" cy="1143000"/>
          </a:xfrm>
        </p:spPr>
        <p:txBody>
          <a:bodyPr>
            <a:noAutofit/>
          </a:bodyPr>
          <a:lstStyle/>
          <a:p>
            <a:r>
              <a:rPr lang="es-CO" sz="9600" dirty="0" smtClean="0">
                <a:solidFill>
                  <a:schemeClr val="tx1"/>
                </a:solidFill>
              </a:rPr>
              <a:t>acertaste</a:t>
            </a:r>
            <a:endParaRPr lang="es-CO" sz="9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86182" y="3857628"/>
            <a:ext cx="4757742" cy="2286016"/>
          </a:xfrm>
        </p:spPr>
        <p:txBody>
          <a:bodyPr/>
          <a:lstStyle/>
          <a:p>
            <a:pPr>
              <a:buNone/>
            </a:pPr>
            <a:r>
              <a:rPr lang="es-CO" dirty="0" smtClean="0"/>
              <a:t>PREGUNTAS</a:t>
            </a:r>
          </a:p>
          <a:p>
            <a:pPr>
              <a:buNone/>
            </a:pPr>
            <a:r>
              <a:rPr lang="es-CO" dirty="0" smtClean="0">
                <a:hlinkClick r:id="" action="ppaction://noaction"/>
              </a:rPr>
              <a:t>1</a:t>
            </a:r>
            <a:r>
              <a:rPr lang="es-CO" dirty="0" smtClean="0"/>
              <a:t>-</a:t>
            </a:r>
            <a:r>
              <a:rPr lang="es-CO" dirty="0" smtClean="0">
                <a:hlinkClick r:id="rId2" action="ppaction://hlinksldjump"/>
              </a:rPr>
              <a:t>2</a:t>
            </a:r>
            <a:r>
              <a:rPr lang="es-CO" dirty="0" smtClean="0"/>
              <a:t>-</a:t>
            </a:r>
            <a:r>
              <a:rPr lang="es-CO" dirty="0" smtClean="0">
                <a:hlinkClick r:id="rId3" action="ppaction://hlinksldjump"/>
              </a:rPr>
              <a:t>3</a:t>
            </a:r>
            <a:r>
              <a:rPr lang="es-CO" dirty="0" smtClean="0"/>
              <a:t>-</a:t>
            </a:r>
            <a:r>
              <a:rPr lang="es-CO" dirty="0" smtClean="0">
                <a:hlinkClick r:id="rId4" action="ppaction://hlinksldjump"/>
              </a:rPr>
              <a:t>4</a:t>
            </a:r>
            <a:r>
              <a:rPr lang="es-CO" dirty="0" smtClean="0"/>
              <a:t>-</a:t>
            </a:r>
            <a:r>
              <a:rPr lang="es-CO" dirty="0" smtClean="0">
                <a:hlinkClick r:id="rId5" action="ppaction://hlinksldjump"/>
              </a:rPr>
              <a:t>5</a:t>
            </a:r>
            <a:r>
              <a:rPr lang="es-CO" dirty="0" smtClean="0"/>
              <a:t>-</a:t>
            </a:r>
            <a:r>
              <a:rPr lang="es-CO" dirty="0" smtClean="0">
                <a:hlinkClick r:id="rId6" action="ppaction://hlinksldjump"/>
              </a:rPr>
              <a:t>6</a:t>
            </a:r>
            <a:r>
              <a:rPr lang="es-CO" dirty="0" smtClean="0"/>
              <a:t>-</a:t>
            </a:r>
            <a:r>
              <a:rPr lang="es-CO" dirty="0" smtClean="0">
                <a:hlinkClick r:id="rId7" action="ppaction://hlinksldjump"/>
              </a:rPr>
              <a:t>7</a:t>
            </a:r>
            <a:r>
              <a:rPr lang="es-CO" dirty="0" smtClean="0"/>
              <a:t>-</a:t>
            </a:r>
            <a:r>
              <a:rPr lang="es-CO" dirty="0" smtClean="0">
                <a:hlinkClick r:id="rId8" action="ppaction://hlinksldjump"/>
              </a:rPr>
              <a:t>8</a:t>
            </a:r>
            <a:r>
              <a:rPr lang="es-CO" dirty="0" smtClean="0"/>
              <a:t>-</a:t>
            </a:r>
            <a:r>
              <a:rPr lang="es-CO" dirty="0" smtClean="0">
                <a:hlinkClick r:id="rId9" action="ppaction://hlinksldjump"/>
              </a:rPr>
              <a:t>9</a:t>
            </a:r>
            <a:r>
              <a:rPr lang="es-CO" dirty="0" smtClean="0"/>
              <a:t>-</a:t>
            </a:r>
            <a:r>
              <a:rPr lang="es-CO" dirty="0" smtClean="0">
                <a:hlinkClick r:id="" action="ppaction://noaction"/>
              </a:rPr>
              <a:t>10</a:t>
            </a:r>
            <a:endParaRPr lang="es-CO" dirty="0" smtClean="0"/>
          </a:p>
        </p:txBody>
      </p:sp>
      <p:pic>
        <p:nvPicPr>
          <p:cNvPr id="2050" name="Picture 2" descr="C:\Users\usuario\Pictures\IMAGENES\los-simpson-aniversario[1]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14290"/>
            <a:ext cx="3333773" cy="2500330"/>
          </a:xfrm>
          <a:prstGeom prst="rect">
            <a:avLst/>
          </a:prstGeom>
          <a:noFill/>
        </p:spPr>
      </p:pic>
      <p:pic>
        <p:nvPicPr>
          <p:cNvPr id="2051" name="Picture 3" descr="C:\Users\usuario\Pictures\IMAGENES\Bart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362450"/>
            <a:ext cx="3251200" cy="2495550"/>
          </a:xfrm>
          <a:prstGeom prst="rect">
            <a:avLst/>
          </a:prstGeom>
          <a:noFill/>
        </p:spPr>
      </p:pic>
      <p:pic>
        <p:nvPicPr>
          <p:cNvPr id="2052" name="Picture 4" descr="C:\Users\usuario\Pictures\IMAGENES\~73_l000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4" y="285728"/>
            <a:ext cx="295275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BIENVENIDOS</a:t>
            </a:r>
            <a:br>
              <a:rPr lang="es-ES" dirty="0" smtClean="0"/>
            </a:br>
            <a:r>
              <a:rPr lang="es-ES" dirty="0" smtClean="0"/>
              <a:t>AL PASEO DE LOS ANIMALES SALVAJES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246888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-Stiven peñaranda ossa</a:t>
            </a:r>
          </a:p>
          <a:p>
            <a:pPr>
              <a:buNone/>
            </a:pPr>
            <a:r>
              <a:rPr lang="es-ES" dirty="0" smtClean="0"/>
              <a:t>-Brayan Andrés Villanueva</a:t>
            </a:r>
            <a:endParaRPr lang="es-ES" dirty="0"/>
          </a:p>
        </p:txBody>
      </p:sp>
      <p:sp>
        <p:nvSpPr>
          <p:cNvPr id="5" name="4 Sol">
            <a:hlinkClick r:id="" action="ppaction://noaction"/>
          </p:cNvPr>
          <p:cNvSpPr/>
          <p:nvPr/>
        </p:nvSpPr>
        <p:spPr>
          <a:xfrm>
            <a:off x="2786050" y="3714752"/>
            <a:ext cx="2500330" cy="242889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357850" cy="507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¿No tengo muchos enemigos, pero soy muy vulnerable cuando estoy bebiendo agua. ¿sabes quien soy?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29652" y="1935480"/>
            <a:ext cx="257148" cy="2850842"/>
          </a:xfrm>
        </p:spPr>
        <p:txBody>
          <a:bodyPr/>
          <a:lstStyle/>
          <a:p>
            <a:pPr>
              <a:buNone/>
            </a:pPr>
            <a:endParaRPr lang="es-CO" dirty="0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6143636" y="5072074"/>
            <a:ext cx="2214546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El hipopótamo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214282" y="5072074"/>
            <a:ext cx="2143108" cy="1428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El cisne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3286116" y="3571876"/>
            <a:ext cx="2143108" cy="1428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El león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3286116" y="5143512"/>
            <a:ext cx="2143108" cy="1428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4" action="ppaction://hlinksldjump"/>
              </a:rPr>
              <a:t>La jirafa</a:t>
            </a:r>
            <a:endParaRPr lang="es-CO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40151" cy="60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Vivo  en los bosques de china y me alimento solo de bambú. ¿Sabes quien soy?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41080" y="1935480"/>
            <a:ext cx="45719" cy="1422082"/>
          </a:xfrm>
        </p:spPr>
        <p:txBody>
          <a:bodyPr/>
          <a:lstStyle/>
          <a:p>
            <a:pPr>
              <a:buNone/>
            </a:pPr>
            <a:endParaRPr lang="es-CO" dirty="0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285720" y="2786058"/>
            <a:ext cx="2214578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El oso tibetano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3571868" y="5429264"/>
            <a:ext cx="2214578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La cucaracha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214282" y="5500702"/>
            <a:ext cx="2214578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4" action="ppaction://hlinksldjump"/>
              </a:rPr>
              <a:t>El oso panda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6786578" y="1785926"/>
            <a:ext cx="2214578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El ciervo chino</a:t>
            </a:r>
            <a:endParaRPr lang="es-CO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9" y="714356"/>
            <a:ext cx="924401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¿Qué altura pueden alcanzar las jirafas?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>
            <a:off x="8686799" y="1935480"/>
            <a:ext cx="45719" cy="636264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3286116" y="5429264"/>
            <a:ext cx="2214578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Un metro 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3357554" y="3857628"/>
            <a:ext cx="2214578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4" action="ppaction://hlinksldjump"/>
              </a:rPr>
              <a:t>Seis metros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6072198" y="4714884"/>
            <a:ext cx="2214578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Tres metros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571472" y="4714884"/>
            <a:ext cx="2214578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Treinta metros</a:t>
            </a:r>
            <a:endParaRPr lang="es-CO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¿Qué resulta peligroso en esta rana de brillante colorido? 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519505" cy="266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dondear rectángulo de esquina diagonal"/>
          <p:cNvSpPr/>
          <p:nvPr/>
        </p:nvSpPr>
        <p:spPr>
          <a:xfrm>
            <a:off x="214282" y="5357826"/>
            <a:ext cx="1500166" cy="10715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Sus patadas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2285984" y="5357826"/>
            <a:ext cx="1500166" cy="10715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4" action="ppaction://hlinksldjump"/>
              </a:rPr>
              <a:t>Su veneno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4286248" y="5286388"/>
            <a:ext cx="2071702" cy="10001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Su mordedura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7072330" y="5214950"/>
            <a:ext cx="1500166" cy="10715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Su canto</a:t>
            </a:r>
            <a:endParaRPr lang="es-CO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6429420" cy="53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¿Qué almacenan los camellos en la joroba?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29586" y="1935480"/>
            <a:ext cx="757214" cy="1564958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785786" y="3071810"/>
            <a:ext cx="207170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solidFill>
                  <a:schemeClr val="tx1"/>
                </a:solidFill>
              </a:rPr>
              <a:t>agua</a:t>
            </a:r>
            <a:endParaRPr lang="es-CO" sz="4000" dirty="0">
              <a:solidFill>
                <a:schemeClr val="tx1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5357818" y="5000636"/>
            <a:ext cx="207170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solidFill>
                  <a:schemeClr val="tx1"/>
                </a:solidFill>
              </a:rPr>
              <a:t>comida</a:t>
            </a:r>
            <a:endParaRPr lang="es-CO" sz="4000" dirty="0">
              <a:solidFill>
                <a:schemeClr val="tx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1285852" y="5000636"/>
            <a:ext cx="207170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solidFill>
                  <a:schemeClr val="tx1"/>
                </a:solidFill>
              </a:rPr>
              <a:t>grasa</a:t>
            </a:r>
            <a:endParaRPr lang="es-CO" sz="4000" dirty="0">
              <a:solidFill>
                <a:schemeClr val="tx1"/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5786446" y="3429000"/>
            <a:ext cx="207170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dirty="0" smtClean="0">
                <a:solidFill>
                  <a:schemeClr val="tx1"/>
                </a:solidFill>
              </a:rPr>
              <a:t>Hueso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¿Cuál es el único lugar donde puedes encontrar lémures en estado salvaje?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V="1">
            <a:off x="8143900" y="2643182"/>
            <a:ext cx="71438" cy="1143008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4672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dondear rectángulo de esquina diagonal"/>
          <p:cNvSpPr/>
          <p:nvPr/>
        </p:nvSpPr>
        <p:spPr>
          <a:xfrm>
            <a:off x="285720" y="3571876"/>
            <a:ext cx="2286016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lemurlandia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6429388" y="3571876"/>
            <a:ext cx="2286016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Brasil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1428728" y="5143512"/>
            <a:ext cx="2286016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4" action="ppaction://hlinksldjump"/>
              </a:rPr>
              <a:t>Madagascar</a:t>
            </a:r>
            <a:r>
              <a:rPr lang="es-CO" sz="2800" dirty="0" smtClean="0">
                <a:solidFill>
                  <a:schemeClr val="tx1"/>
                </a:solidFill>
              </a:rPr>
              <a:t> 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4286248" y="5143512"/>
            <a:ext cx="2286016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  <a:hlinkClick r:id="rId3" action="ppaction://hlinksldjump"/>
              </a:rPr>
              <a:t>china</a:t>
            </a:r>
            <a:endParaRPr lang="es-CO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229</Words>
  <Application>Microsoft Office PowerPoint</Application>
  <PresentationFormat>Presentación en pantalla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Flujo</vt:lpstr>
      <vt:lpstr>fallaste</vt:lpstr>
      <vt:lpstr>acertaste</vt:lpstr>
      <vt:lpstr>BIENVENIDOS AL PASEO DE LOS ANIMALES SALVAJES </vt:lpstr>
      <vt:lpstr>¿No tengo muchos enemigos, pero soy muy vulnerable cuando estoy bebiendo agua. ¿sabes quien soy?</vt:lpstr>
      <vt:lpstr>Vivo  en los bosques de china y me alimento solo de bambú. ¿Sabes quien soy?</vt:lpstr>
      <vt:lpstr>¿Qué altura pueden alcanzar las jirafas?</vt:lpstr>
      <vt:lpstr>¿Qué resulta peligroso en esta rana de brillante colorido? </vt:lpstr>
      <vt:lpstr>¿Qué almacenan los camellos en la joroba?</vt:lpstr>
      <vt:lpstr>¿Cuál es el único lugar donde puedes encontrar lémures en estado salvaje?</vt:lpstr>
      <vt:lpstr>¿Qué hace el lagarto cornudo cuando es atacado?</vt:lpstr>
      <vt:lpstr>¿Qué hacen generalmente los mapaches con la comida antes de comérsela?</vt:lpstr>
      <vt:lpstr>¿Cuál de los siguientes animales no es un antílope?</vt:lpstr>
      <vt:lpstr>¿Qué animales vuelven a la playa en la que nacieron, después de reproducirse, para enterrar en la arena los huevos?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fallaste</dc:title>
  <dc:creator>usuario</dc:creator>
  <cp:lastModifiedBy>rei</cp:lastModifiedBy>
  <cp:revision>12</cp:revision>
  <dcterms:created xsi:type="dcterms:W3CDTF">2011-11-11T04:59:57Z</dcterms:created>
  <dcterms:modified xsi:type="dcterms:W3CDTF">2011-11-11T00:44:22Z</dcterms:modified>
</cp:coreProperties>
</file>