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  <p:sldMasterId id="2147483948" r:id="rId4"/>
    <p:sldMasterId id="2147483960" r:id="rId5"/>
    <p:sldMasterId id="2147483972" r:id="rId6"/>
    <p:sldMasterId id="2147483984" r:id="rId7"/>
    <p:sldMasterId id="2147483996" r:id="rId8"/>
    <p:sldMasterId id="2147484008" r:id="rId9"/>
    <p:sldMasterId id="2147484020" r:id="rId10"/>
    <p:sldMasterId id="2147484032" r:id="rId11"/>
    <p:sldMasterId id="2147484044" r:id="rId12"/>
  </p:sldMasterIdLst>
  <p:notesMasterIdLst>
    <p:notesMasterId r:id="rId51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6" r:id="rId42"/>
    <p:sldId id="287" r:id="rId43"/>
    <p:sldId id="285" r:id="rId44"/>
    <p:sldId id="288" r:id="rId45"/>
    <p:sldId id="291" r:id="rId46"/>
    <p:sldId id="292" r:id="rId47"/>
    <p:sldId id="293" r:id="rId48"/>
    <p:sldId id="289" r:id="rId49"/>
    <p:sldId id="290" r:id="rId5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61" d="100"/>
          <a:sy n="61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EE79B-5687-457A-A901-3CA916151E0F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63DDB-00AB-4C69-87E4-FE78305932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3DDB-00AB-4C69-87E4-FE7830593251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BDE6CF-5DB2-429B-8477-2404D088F251}" type="datetimeFigureOut">
              <a:rPr lang="es-AR" smtClean="0"/>
              <a:pPr/>
              <a:t>11/11/2011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259DE2E-789B-4F3E-96C3-DC3BA08DBF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4.xml"/><Relationship Id="rId3" Type="http://schemas.openxmlformats.org/officeDocument/2006/relationships/slide" Target="slide5.xml"/><Relationship Id="rId7" Type="http://schemas.openxmlformats.org/officeDocument/2006/relationships/image" Target="../media/image13.jpeg"/><Relationship Id="rId12" Type="http://schemas.openxmlformats.org/officeDocument/2006/relationships/slide" Target="slide21.xml"/><Relationship Id="rId2" Type="http://schemas.openxmlformats.org/officeDocument/2006/relationships/slide" Target="slide2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Si%20un%20mes%20tiene%2030%20d&#237;as%20&#191;Cu&#225;ntos.pptx" TargetMode="External"/><Relationship Id="rId11" Type="http://schemas.openxmlformats.org/officeDocument/2006/relationships/slide" Target="slide16.xml"/><Relationship Id="rId5" Type="http://schemas.openxmlformats.org/officeDocument/2006/relationships/slide" Target="slide4.xml"/><Relationship Id="rId15" Type="http://schemas.openxmlformats.org/officeDocument/2006/relationships/slide" Target="slide33.xml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8.jpeg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s.fotolia.com/id/8371879" TargetMode="Externa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7.xml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570" y="214290"/>
            <a:ext cx="3500430" cy="5357850"/>
          </a:xfrm>
        </p:spPr>
        <p:txBody>
          <a:bodyPr>
            <a:normAutofit fontScale="90000"/>
          </a:bodyPr>
          <a:lstStyle/>
          <a:p>
            <a:r>
              <a:rPr lang="es-CO" sz="2700" dirty="0" smtClean="0"/>
              <a:t>Si un mes tiene 30 días ¿Cuántos días tiene  3 </a:t>
            </a:r>
            <a:br>
              <a:rPr lang="es-CO" sz="2700" dirty="0" smtClean="0"/>
            </a:br>
            <a:r>
              <a:rPr lang="es-CO" sz="2700" dirty="0" smtClean="0"/>
              <a:t>meses?</a:t>
            </a:r>
            <a:br>
              <a:rPr lang="es-CO" sz="2700" dirty="0" smtClean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 smtClean="0"/>
              <a:t> </a:t>
            </a:r>
            <a:r>
              <a:rPr lang="es-CO" sz="2700" dirty="0" smtClean="0">
                <a:hlinkClick r:id="rId2" action="ppaction://hlinksldjump"/>
              </a:rPr>
              <a:t>A.60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s-CO" sz="2700" dirty="0" smtClean="0">
                <a:hlinkClick r:id="rId3" action="ppaction://hlinksldjump"/>
              </a:rPr>
              <a:t>B.90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s-CO" sz="2700" dirty="0" smtClean="0">
                <a:hlinkClick r:id="rId4" action="ppaction://hlinksldjump"/>
              </a:rPr>
              <a:t>C.30</a:t>
            </a:r>
            <a:r>
              <a:rPr lang="es-AR" sz="2700" dirty="0" smtClean="0"/>
              <a:t/>
            </a:r>
            <a:br>
              <a:rPr lang="es-AR" sz="2700" dirty="0" smtClean="0"/>
            </a:br>
            <a:r>
              <a:rPr lang="es-CO" sz="2700" dirty="0" smtClean="0">
                <a:hlinkClick r:id="rId5" action="ppaction://hlinksldjump"/>
              </a:rPr>
              <a:t>D.120</a:t>
            </a:r>
            <a:r>
              <a:rPr lang="es-CO" sz="2700" dirty="0" smtClean="0"/>
              <a:t> </a:t>
            </a:r>
            <a:br>
              <a:rPr lang="es-CO" sz="2700" dirty="0" smtClean="0"/>
            </a:br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endParaRPr lang="es-AR" sz="3100" dirty="0"/>
          </a:p>
        </p:txBody>
      </p:sp>
      <p:sp>
        <p:nvSpPr>
          <p:cNvPr id="3" name="2 Subtítulo"/>
          <p:cNvSpPr>
            <a:spLocks noGrp="1"/>
          </p:cNvSpPr>
          <p:nvPr>
            <p:ph type="body" sz="half" idx="2"/>
          </p:nvPr>
        </p:nvSpPr>
        <p:spPr>
          <a:xfrm rot="16602173">
            <a:off x="5389098" y="3283634"/>
            <a:ext cx="3429000" cy="1920240"/>
          </a:xfrm>
        </p:spPr>
        <p:txBody>
          <a:bodyPr/>
          <a:lstStyle/>
          <a:p>
            <a:endParaRPr lang="es-AR" dirty="0" smtClean="0"/>
          </a:p>
          <a:p>
            <a:r>
              <a:rPr lang="es-CO" dirty="0" smtClean="0"/>
              <a:t> 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0705" name="Imagen 72" descr="http://2.bp.blogspot.com/_IGS7y3R5ZW8/TQJar9GoJHI/AAAAAAAABRE/RJDEwpBOrPw/s1600/011+-+Calendario+005+-+Ingles+Mickey.jp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071546"/>
            <a:ext cx="4633903" cy="3978232"/>
          </a:xfrm>
          <a:prstGeom prst="rect">
            <a:avLst/>
          </a:prstGeom>
          <a:noFill/>
        </p:spPr>
      </p:pic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2714612" y="142852"/>
            <a:ext cx="185738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lecha arriba"/>
          <p:cNvSpPr/>
          <p:nvPr/>
        </p:nvSpPr>
        <p:spPr>
          <a:xfrm>
            <a:off x="6286512" y="4572008"/>
            <a:ext cx="785818" cy="1357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1000100" y="60007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8" action="ppaction://hlinksldjump"/>
              </a:rPr>
              <a:t>1</a:t>
            </a:r>
            <a:r>
              <a:rPr lang="es-ES" dirty="0" smtClean="0"/>
              <a:t>-</a:t>
            </a:r>
            <a:r>
              <a:rPr lang="es-ES" dirty="0" smtClean="0">
                <a:hlinkClick r:id="rId9" action="ppaction://hlinksldjump"/>
              </a:rPr>
              <a:t>2</a:t>
            </a:r>
            <a:r>
              <a:rPr lang="es-ES" dirty="0" smtClean="0"/>
              <a:t>-</a:t>
            </a:r>
            <a:r>
              <a:rPr lang="es-ES" dirty="0" smtClean="0">
                <a:hlinkClick r:id="rId10" action="ppaction://hlinksldjump"/>
              </a:rPr>
              <a:t>3</a:t>
            </a:r>
            <a:r>
              <a:rPr lang="es-ES" dirty="0" smtClean="0"/>
              <a:t>-</a:t>
            </a:r>
            <a:r>
              <a:rPr lang="es-ES" dirty="0" smtClean="0">
                <a:hlinkClick r:id="rId11" action="ppaction://hlinksldjump"/>
              </a:rPr>
              <a:t>4</a:t>
            </a:r>
            <a:r>
              <a:rPr lang="es-ES" dirty="0" smtClean="0"/>
              <a:t>-</a:t>
            </a:r>
            <a:r>
              <a:rPr lang="es-ES" dirty="0" smtClean="0">
                <a:hlinkClick r:id="rId12" action="ppaction://hlinksldjump"/>
              </a:rPr>
              <a:t>5</a:t>
            </a:r>
            <a:r>
              <a:rPr lang="es-ES" dirty="0" smtClean="0"/>
              <a:t>-</a:t>
            </a:r>
            <a:r>
              <a:rPr lang="es-ES" dirty="0" smtClean="0">
                <a:hlinkClick r:id="rId13" action="ppaction://hlinksldjump"/>
              </a:rPr>
              <a:t>6</a:t>
            </a:r>
            <a:r>
              <a:rPr lang="es-ES" dirty="0" smtClean="0"/>
              <a:t>-</a:t>
            </a:r>
            <a:r>
              <a:rPr lang="es-ES" dirty="0" smtClean="0">
                <a:hlinkClick r:id="" action="ppaction://noaction"/>
              </a:rPr>
              <a:t>7</a:t>
            </a:r>
            <a:r>
              <a:rPr lang="es-ES" dirty="0" smtClean="0"/>
              <a:t>-</a:t>
            </a:r>
            <a:r>
              <a:rPr lang="es-ES" dirty="0" smtClean="0">
                <a:hlinkClick r:id="rId14" action="ppaction://hlinksldjump"/>
              </a:rPr>
              <a:t>8</a:t>
            </a:r>
            <a:r>
              <a:rPr lang="es-ES" dirty="0" smtClean="0"/>
              <a:t>-</a:t>
            </a:r>
            <a:r>
              <a:rPr lang="es-ES" dirty="0" smtClean="0">
                <a:hlinkClick r:id="rId15" action="ppaction://hlinksldjump"/>
              </a:rPr>
              <a:t>9</a:t>
            </a:r>
            <a:r>
              <a:rPr lang="es-ES" dirty="0" smtClean="0"/>
              <a:t>-</a:t>
            </a:r>
            <a:r>
              <a:rPr lang="es-ES" dirty="0" smtClean="0">
                <a:hlinkClick r:id="rId16" action="ppaction://hlinksldjump"/>
              </a:rPr>
              <a:t>10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correcta</a:t>
            </a:r>
            <a:endParaRPr lang="es-AR" dirty="0"/>
          </a:p>
        </p:txBody>
      </p:sp>
      <p:pic>
        <p:nvPicPr>
          <p:cNvPr id="190465" name="Picture 1" descr="H:\dibujos\imagenes00\goofyfing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215074" y="50004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0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ES" dirty="0" smtClean="0"/>
              <a:t> 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ES" dirty="0" smtClean="0"/>
              <a:t> La región del Caribe  es llamada así porque limita con</a:t>
            </a:r>
            <a:endParaRPr lang="es-AR" dirty="0"/>
          </a:p>
        </p:txBody>
      </p:sp>
      <p:pic>
        <p:nvPicPr>
          <p:cNvPr id="189441" name="Picture 1" descr="H:\dibujos\imagenes00\zDIIS5QqQwg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57620" y="1643050"/>
            <a:ext cx="3762380" cy="3762380"/>
          </a:xfrm>
          <a:prstGeom prst="rect">
            <a:avLst/>
          </a:prstGeom>
          <a:noFill/>
        </p:spPr>
      </p:pic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0"/>
            <a:ext cx="2872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2428868"/>
            <a:ext cx="3786214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atin typeface="Comic Sans MS" pitchFamily="66" charset="0"/>
                <a:ea typeface="Times New Roman" pitchFamily="18" charset="0"/>
                <a:hlinkClick r:id="rId3" action="ppaction://hlinksldjump"/>
              </a:rPr>
              <a:t>A.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hlinkClick r:id="rId3" action="ppaction://hlinksldjump"/>
              </a:rPr>
              <a:t>Océano atlántico</a:t>
            </a:r>
            <a:endParaRPr kumimoji="0" lang="es-CO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hlinkClick r:id="rId4" action="ppaction://hlinksldjump"/>
              </a:rPr>
              <a:t>B. Ecuador</a:t>
            </a:r>
            <a:endParaRPr kumimoji="0" lang="es-CO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hlinkClick r:id="rId5" action="ppaction://hlinksldjump"/>
              </a:rPr>
              <a:t>C. Mar Caribe</a:t>
            </a:r>
            <a:endParaRPr kumimoji="0" lang="es-CO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hlinkClick r:id="rId6" action="ppaction://hlinksldjump"/>
              </a:rPr>
              <a:t>D. Perú</a:t>
            </a:r>
            <a:endParaRPr kumimoji="0" lang="es-E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1538" y="5715016"/>
            <a:ext cx="342902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  <a:hlinkClick r:id="rId7" action="ppaction://hlinksldjump"/>
              </a:rPr>
              <a:t>Volver al </a:t>
            </a:r>
            <a:r>
              <a:rPr lang="es-ES" dirty="0" err="1" smtClean="0">
                <a:latin typeface="Arial Black" pitchFamily="34" charset="0"/>
                <a:hlinkClick r:id="rId7" action="ppaction://hlinksldjump"/>
              </a:rPr>
              <a:t>menu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188417" name="Picture 1" descr="C:\Documents and Settings\Administrador\Mis documentos\Mis imágenes\toy-story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90700" y="1677194"/>
            <a:ext cx="5715000" cy="42799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57818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187393" name="Picture 1" descr="H:\dibujos\imagenes00\el_pato_lucas_corriend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93017"/>
            <a:ext cx="6238876" cy="467915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000892" y="50004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186369" name="Picture 1" descr="H:\dibujos\imagenes00\Looney_Tunes-downlo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498167" cy="42862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786050" y="578645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correcta</a:t>
            </a:r>
            <a:endParaRPr lang="es-AR" dirty="0"/>
          </a:p>
        </p:txBody>
      </p:sp>
      <p:pic>
        <p:nvPicPr>
          <p:cNvPr id="185345" name="Picture 1" descr="H:\dibujos\imagenes00\rana-7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48267"/>
            <a:ext cx="4362465" cy="39032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643570" y="59293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SEGÚN LA IMAGEN 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>
                <a:hlinkClick r:id="rId2" action="ppaction://hlinksldjump"/>
              </a:rPr>
              <a:t>a. el señor es puntual</a:t>
            </a:r>
            <a:endParaRPr lang="es-AR" sz="2800" dirty="0" smtClean="0"/>
          </a:p>
          <a:p>
            <a:r>
              <a:rPr lang="es-ES" sz="2800" dirty="0" smtClean="0">
                <a:hlinkClick r:id="rId3" action="ppaction://hlinksldjump"/>
              </a:rPr>
              <a:t>b. el señor va con tiempo</a:t>
            </a:r>
            <a:endParaRPr lang="es-AR" sz="2800" dirty="0" smtClean="0"/>
          </a:p>
          <a:p>
            <a:r>
              <a:rPr lang="es-ES" sz="2800" dirty="0" smtClean="0">
                <a:hlinkClick r:id="rId4" action="ppaction://hlinksldjump"/>
              </a:rPr>
              <a:t>c. el señor va retardado</a:t>
            </a:r>
            <a:endParaRPr lang="es-AR" sz="2800" dirty="0" smtClean="0"/>
          </a:p>
          <a:p>
            <a:r>
              <a:rPr lang="es-ES" sz="2800" dirty="0" smtClean="0">
                <a:hlinkClick r:id="rId5" action="ppaction://hlinksldjump"/>
              </a:rPr>
              <a:t>d. el señor va rápido porque va llegar tarde a la cita      </a:t>
            </a:r>
            <a:endParaRPr lang="es-AR" sz="2800" dirty="0" smtClean="0"/>
          </a:p>
          <a:p>
            <a:endParaRPr lang="es-AR" dirty="0"/>
          </a:p>
        </p:txBody>
      </p:sp>
      <p:pic>
        <p:nvPicPr>
          <p:cNvPr id="1026" name="il_fi" descr="impuntualida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654525"/>
            <a:ext cx="2990861" cy="275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57224" y="564357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  <a:hlinkClick r:id="rId7" action="ppaction://hlinksldjump"/>
              </a:rPr>
              <a:t>Volver al </a:t>
            </a:r>
            <a:r>
              <a:rPr lang="es-ES" dirty="0" err="1" smtClean="0">
                <a:latin typeface="Arial Black" pitchFamily="34" charset="0"/>
                <a:hlinkClick r:id="rId7" action="ppaction://hlinksldjump"/>
              </a:rPr>
              <a:t>menu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2050" name="Picture 2" descr="H:\dibujos\imagenes00\miki-mause-duvar-kagitlari-Mickey-Mouse-wallpaper-minni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02540"/>
            <a:ext cx="6236780" cy="467758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715008" y="571501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 action="ppaction://hlinksldjump"/>
              </a:rPr>
              <a:t>Volver ala pregunta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500694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 action="ppaction://hlinksldjump"/>
              </a:rPr>
              <a:t>Volver a la pregunta</a:t>
            </a:r>
            <a:endParaRPr lang="es-A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3074" name="Picture 2" descr="C:\Documents and Settings\Administrador\Mis documentos\Mis imágenes\dragon%20ball%20z%203[1] - cop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786446" y="53578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786446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 action="ppaction://hlinksldjump"/>
              </a:rPr>
              <a:t>Volver a la pregunta</a:t>
            </a:r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4098" name="Picture 2" descr="H:\dibujos\imagenes00\grafic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91355"/>
            <a:ext cx="4929222" cy="469516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715008" y="62865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 action="ppaction://hlinksldjump"/>
              </a:rPr>
              <a:t>Volver a la pregunta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Mis documentos\Mis imágenes\imagenes varias\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89120"/>
            <a:ext cx="3929090" cy="3929090"/>
          </a:xfr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357950" y="60722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928694"/>
          </a:xfrm>
        </p:spPr>
        <p:txBody>
          <a:bodyPr/>
          <a:lstStyle/>
          <a:p>
            <a:pPr algn="ctr"/>
            <a:r>
              <a:rPr lang="es-AR" dirty="0" smtClean="0"/>
              <a:t>Respuesta correcta</a:t>
            </a:r>
            <a:endParaRPr lang="es-AR" dirty="0"/>
          </a:p>
        </p:txBody>
      </p:sp>
      <p:pic>
        <p:nvPicPr>
          <p:cNvPr id="5122" name="Picture 2" descr="H:\dibujos\mickey-mou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31891"/>
            <a:ext cx="5214974" cy="495462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857884" y="585789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 action="ppaction://hlinksldjump"/>
              </a:rPr>
              <a:t>Volver a la pregunta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Cual es la capital de </a:t>
            </a:r>
            <a:r>
              <a:rPr lang="es-AR" dirty="0" err="1" smtClean="0"/>
              <a:t>japon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1828784" cy="250033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>
                <a:hlinkClick r:id="rId2" action="ppaction://hlinksldjump"/>
              </a:rPr>
              <a:t>A Pekín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B Tokio</a:t>
            </a:r>
            <a:endParaRPr lang="es-AR" dirty="0" smtClean="0"/>
          </a:p>
          <a:p>
            <a:r>
              <a:rPr lang="es-AR" dirty="0" smtClean="0">
                <a:hlinkClick r:id="rId2" action="ppaction://hlinksldjump"/>
              </a:rPr>
              <a:t>C Taiwán</a:t>
            </a:r>
            <a:endParaRPr lang="es-AR" dirty="0" smtClean="0"/>
          </a:p>
          <a:p>
            <a:r>
              <a:rPr lang="es-AR" dirty="0" smtClean="0">
                <a:hlinkClick r:id="rId2" action="ppaction://hlinksldjump"/>
              </a:rPr>
              <a:t>D parís</a:t>
            </a:r>
            <a:endParaRPr lang="es-AR" dirty="0"/>
          </a:p>
        </p:txBody>
      </p:sp>
      <p:pic>
        <p:nvPicPr>
          <p:cNvPr id="2052" name="Picture 4" descr="I:\toki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000240"/>
            <a:ext cx="4667250" cy="3524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2910" y="6000768"/>
            <a:ext cx="27860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  <a:hlinkClick r:id="rId5" action="ppaction://hlinksldjump"/>
              </a:rPr>
              <a:t>Volver al </a:t>
            </a:r>
            <a:r>
              <a:rPr lang="es-ES" dirty="0" err="1" smtClean="0">
                <a:latin typeface="Arial Black" pitchFamily="34" charset="0"/>
                <a:hlinkClick r:id="rId5" action="ppaction://hlinksldjump"/>
              </a:rPr>
              <a:t>menu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 err="1" smtClean="0"/>
              <a:t>Respueta</a:t>
            </a:r>
            <a:r>
              <a:rPr lang="es-AR" sz="4400" dirty="0" smtClean="0"/>
              <a:t>  correcta</a:t>
            </a:r>
            <a:endParaRPr lang="es-AR" sz="4400" dirty="0"/>
          </a:p>
        </p:txBody>
      </p:sp>
      <p:sp>
        <p:nvSpPr>
          <p:cNvPr id="6" name="5 División"/>
          <p:cNvSpPr/>
          <p:nvPr/>
        </p:nvSpPr>
        <p:spPr>
          <a:xfrm>
            <a:off x="7286644" y="928670"/>
            <a:ext cx="214314" cy="214314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Picture 11" descr="hombescribeescritori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6946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286380" y="55007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 action="ppaction://hlinksldjump"/>
              </a:rPr>
              <a:t>Volver al a pregunta</a:t>
            </a:r>
            <a:endParaRPr lang="es-A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 smtClean="0"/>
              <a:t>Respuesta incorrecta</a:t>
            </a:r>
            <a:endParaRPr lang="es-AR" sz="4400" dirty="0"/>
          </a:p>
        </p:txBody>
      </p:sp>
      <p:pic>
        <p:nvPicPr>
          <p:cNvPr id="3074" name="Picture 2" descr="I:\Mon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5000660" cy="367905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643570" y="592933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 action="ppaction://hlinksldjump"/>
              </a:rPr>
              <a:t>Volver ala pregunta</a:t>
            </a:r>
            <a:endParaRPr lang="es-AR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Cual es la raza de caballos mas rápida del mundo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43230" cy="1971676"/>
          </a:xfrm>
        </p:spPr>
        <p:txBody>
          <a:bodyPr/>
          <a:lstStyle/>
          <a:p>
            <a:r>
              <a:rPr lang="es-AR" dirty="0" smtClean="0">
                <a:hlinkClick r:id="rId2" action="ppaction://hlinksldjump"/>
              </a:rPr>
              <a:t>A cuarto de milla</a:t>
            </a:r>
            <a:endParaRPr lang="es-AR" dirty="0" smtClean="0"/>
          </a:p>
          <a:p>
            <a:r>
              <a:rPr lang="es-AR" dirty="0" smtClean="0">
                <a:hlinkClick r:id="rId2" action="ppaction://hlinksldjump"/>
              </a:rPr>
              <a:t>B árabe</a:t>
            </a:r>
            <a:endParaRPr lang="es-AR" dirty="0" smtClean="0"/>
          </a:p>
          <a:p>
            <a:r>
              <a:rPr lang="es-AR" dirty="0" smtClean="0">
                <a:hlinkClick r:id="rId2" action="ppaction://hlinksldjump"/>
              </a:rPr>
              <a:t>C percherón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D pura sangre</a:t>
            </a:r>
            <a:endParaRPr lang="es-AR" dirty="0"/>
          </a:p>
        </p:txBody>
      </p:sp>
      <p:pic>
        <p:nvPicPr>
          <p:cNvPr id="4098" name="Picture 2" descr="I:\cuarto de mill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214554"/>
            <a:ext cx="3590924" cy="2428892"/>
          </a:xfrm>
          <a:prstGeom prst="rect">
            <a:avLst/>
          </a:prstGeom>
          <a:noFill/>
        </p:spPr>
      </p:pic>
      <p:pic>
        <p:nvPicPr>
          <p:cNvPr id="4099" name="Picture 3" descr="I:\pura sangre 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14752"/>
            <a:ext cx="2714644" cy="20157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786050" y="6357958"/>
            <a:ext cx="328614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6" action="ppaction://hlinksldjump"/>
              </a:rPr>
              <a:t>Volver al </a:t>
            </a:r>
            <a:r>
              <a:rPr lang="es-ES" dirty="0" err="1" smtClean="0">
                <a:hlinkClick r:id="rId6" action="ppaction://hlinksldjump"/>
              </a:rPr>
              <a:t>menu</a:t>
            </a:r>
            <a:endParaRPr lang="es-E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43438" y="5715016"/>
            <a:ext cx="4000528" cy="571504"/>
          </a:xfrm>
        </p:spPr>
        <p:txBody>
          <a:bodyPr>
            <a:normAutofit/>
          </a:bodyPr>
          <a:lstStyle/>
          <a:p>
            <a:r>
              <a:rPr lang="es-AR" dirty="0" err="1" smtClean="0">
                <a:hlinkClick r:id="rId2" action="ppaction://hlinksldjump"/>
              </a:rPr>
              <a:t>Vollver</a:t>
            </a:r>
            <a:r>
              <a:rPr lang="es-AR" dirty="0" smtClean="0">
                <a:hlinkClick r:id="rId2" action="ppaction://hlinksldjump"/>
              </a:rPr>
              <a:t> a la pregunta</a:t>
            </a:r>
            <a:endParaRPr lang="es-AR" dirty="0">
              <a:hlinkClick r:id="rId2" action="ppaction://hlinksldjump"/>
            </a:endParaRPr>
          </a:p>
        </p:txBody>
      </p:sp>
      <p:pic>
        <p:nvPicPr>
          <p:cNvPr id="5123" name="Picture 3" descr="I:\orangutan con su cri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4000528" cy="4381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incorrecta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14810" y="5857892"/>
            <a:ext cx="3709990" cy="616060"/>
          </a:xfrm>
        </p:spPr>
        <p:txBody>
          <a:bodyPr/>
          <a:lstStyle/>
          <a:p>
            <a:r>
              <a:rPr lang="es-AR" dirty="0" smtClean="0">
                <a:hlinkClick r:id="rId2" action="ppaction://hlinksldjump"/>
              </a:rPr>
              <a:t>Volver a la pregunta</a:t>
            </a:r>
            <a:endParaRPr lang="es-AR" dirty="0"/>
          </a:p>
        </p:txBody>
      </p:sp>
      <p:pic>
        <p:nvPicPr>
          <p:cNvPr id="5" name="4 Imagen" descr="http://1.bp.blogspot.com/-8PV1UJuk3Nk/ThKHSUuGFII/AAAAAAAACNM/A45iwvueHqs/s1600/estres-caricatu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4572032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Que imperio </a:t>
            </a:r>
            <a:r>
              <a:rPr lang="es-AR" dirty="0" err="1" smtClean="0"/>
              <a:t>goberno</a:t>
            </a:r>
            <a:r>
              <a:rPr lang="es-AR" dirty="0" smtClean="0"/>
              <a:t> gran parte europea, africana y </a:t>
            </a:r>
            <a:r>
              <a:rPr lang="es-AR" dirty="0" err="1" smtClean="0"/>
              <a:t>asiatica</a:t>
            </a:r>
            <a:r>
              <a:rPr lang="es-AR" dirty="0" smtClean="0"/>
              <a:t> desde el año 27 </a:t>
            </a:r>
            <a:r>
              <a:rPr lang="es-AR" dirty="0" err="1" smtClean="0"/>
              <a:t>a.c</a:t>
            </a:r>
            <a:r>
              <a:rPr lang="es-AR" dirty="0" smtClean="0"/>
              <a:t> y el 476 </a:t>
            </a:r>
            <a:r>
              <a:rPr lang="es-AR" dirty="0" err="1" smtClean="0"/>
              <a:t>d.c</a:t>
            </a:r>
            <a:r>
              <a:rPr lang="es-AR" dirty="0" smtClean="0"/>
              <a:t> aproximadamente.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114536" cy="1971676"/>
          </a:xfrm>
        </p:spPr>
        <p:txBody>
          <a:bodyPr>
            <a:normAutofit/>
          </a:bodyPr>
          <a:lstStyle/>
          <a:p>
            <a:r>
              <a:rPr lang="es-AR" dirty="0" smtClean="0">
                <a:hlinkClick r:id="rId2" action="ppaction://hlinksldjump"/>
              </a:rPr>
              <a:t>A romano 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B persa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C chino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D celta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6146" name="Picture 2" descr="C:\Documents and Settings\Administrador\Mis documentos\Dibuj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924050"/>
            <a:ext cx="5662635" cy="40052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2910" y="6215082"/>
            <a:ext cx="278608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5" action="ppaction://hlinksldjump"/>
              </a:rPr>
              <a:t>Volver al </a:t>
            </a:r>
            <a:r>
              <a:rPr lang="es-ES" dirty="0" err="1" smtClean="0">
                <a:hlinkClick r:id="rId5" action="ppaction://hlinksldjump"/>
              </a:rPr>
              <a:t>menu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14810" y="5929330"/>
            <a:ext cx="3709990" cy="544622"/>
          </a:xfrm>
        </p:spPr>
        <p:txBody>
          <a:bodyPr/>
          <a:lstStyle/>
          <a:p>
            <a:r>
              <a:rPr lang="es-AR" dirty="0" smtClean="0">
                <a:hlinkClick r:id="" action="ppaction://noaction"/>
              </a:rPr>
              <a:t>Volver a la pregunta</a:t>
            </a:r>
            <a:endParaRPr lang="es-AR" dirty="0"/>
          </a:p>
        </p:txBody>
      </p:sp>
      <p:pic>
        <p:nvPicPr>
          <p:cNvPr id="5" name="4 Imagen" descr="http://www.fronterasdelconocimiento.com/2007/ene/ene08/23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23574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cegalsa.net/2009/images/p001_1_0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271938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incorrecta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143372" y="6072206"/>
            <a:ext cx="3781428" cy="401746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hlinkClick r:id="" action="ppaction://noaction"/>
              </a:rPr>
              <a:t>Volver a la pregunta</a:t>
            </a:r>
            <a:endParaRPr lang="es-AR" dirty="0"/>
          </a:p>
        </p:txBody>
      </p:sp>
      <p:pic>
        <p:nvPicPr>
          <p:cNvPr id="5" name="4 Imagen" descr="http://t1.gstatic.com/images?q=tbn:ANd9GcRQQjyhuC2owaUx36GCB1MIc9MZUgAsefUqCgBJUdXcXEpk-lQ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93082"/>
            <a:ext cx="5786478" cy="360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4" name="Picture 20" descr="personas bota pape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285860"/>
            <a:ext cx="4357718" cy="45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572264" y="614364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 que año falleció simón bolívar 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400156" cy="1900238"/>
          </a:xfrm>
        </p:spPr>
        <p:txBody>
          <a:bodyPr>
            <a:normAutofit fontScale="92500"/>
          </a:bodyPr>
          <a:lstStyle/>
          <a:p>
            <a:r>
              <a:rPr lang="es-AR" dirty="0" smtClean="0">
                <a:hlinkClick r:id="rId2" action="ppaction://hlinksldjump"/>
              </a:rPr>
              <a:t>A 1802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B 1830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C 1835</a:t>
            </a:r>
            <a:endParaRPr lang="es-AR" dirty="0" smtClean="0"/>
          </a:p>
          <a:p>
            <a:r>
              <a:rPr lang="es-AR" dirty="0" smtClean="0">
                <a:hlinkClick r:id="rId2" action="ppaction://hlinksldjump"/>
              </a:rPr>
              <a:t>D 1810</a:t>
            </a:r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pPr>
              <a:buNone/>
            </a:pPr>
            <a:endParaRPr lang="es-AR" dirty="0"/>
          </a:p>
        </p:txBody>
      </p:sp>
      <p:pic>
        <p:nvPicPr>
          <p:cNvPr id="7170" name="Picture 2" descr="C:\Documents and Settings\Administrador\Mis documentos\Dibuj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00174"/>
            <a:ext cx="5238772" cy="407196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6072206"/>
            <a:ext cx="30003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5" action="ppaction://hlinksldjump"/>
              </a:rPr>
              <a:t>Volver al </a:t>
            </a:r>
            <a:r>
              <a:rPr lang="es-ES" dirty="0" err="1" smtClean="0">
                <a:hlinkClick r:id="rId5" action="ppaction://hlinksldjump"/>
              </a:rPr>
              <a:t>menu</a:t>
            </a:r>
            <a:endParaRPr lang="es-E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00562" y="5643578"/>
            <a:ext cx="3424238" cy="544622"/>
          </a:xfrm>
        </p:spPr>
        <p:txBody>
          <a:bodyPr>
            <a:normAutofit/>
          </a:bodyPr>
          <a:lstStyle/>
          <a:p>
            <a:r>
              <a:rPr lang="es-AR" dirty="0" smtClean="0">
                <a:hlinkClick r:id="rId2" action="ppaction://hlinksldjump"/>
              </a:rPr>
              <a:t>Volver ala pregunta</a:t>
            </a:r>
            <a:endParaRPr lang="es-AR" dirty="0"/>
          </a:p>
        </p:txBody>
      </p:sp>
      <p:pic>
        <p:nvPicPr>
          <p:cNvPr id="8194" name="Picture 2" descr="H:\dibujos\images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428868"/>
            <a:ext cx="2786082" cy="2786081"/>
          </a:xfrm>
          <a:prstGeom prst="rect">
            <a:avLst/>
          </a:prstGeom>
          <a:noFill/>
        </p:spPr>
      </p:pic>
      <p:pic>
        <p:nvPicPr>
          <p:cNvPr id="8195" name="Picture 3" descr="H:\dibujos\images113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85992"/>
            <a:ext cx="278607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incorrecta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714876" y="5715016"/>
            <a:ext cx="3500462" cy="616060"/>
          </a:xfrm>
        </p:spPr>
        <p:txBody>
          <a:bodyPr>
            <a:normAutofit/>
          </a:bodyPr>
          <a:lstStyle/>
          <a:p>
            <a:r>
              <a:rPr lang="es-AR" dirty="0" smtClean="0">
                <a:hlinkClick r:id="rId2" action="ppaction://hlinksldjump"/>
              </a:rPr>
              <a:t>Volver a la pregunta</a:t>
            </a:r>
            <a:endParaRPr lang="es-AR" dirty="0"/>
          </a:p>
        </p:txBody>
      </p:sp>
      <p:pic>
        <p:nvPicPr>
          <p:cNvPr id="4" name="3 Imagen" descr="http://t0.gstatic.com/images?q=tbn:ANd9GcR8OVYqCqtEPSSF98QO9T_OpkIYItaBz5307I3s4j0f_OaJpeM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00240"/>
            <a:ext cx="507209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 que ciudad nació Mahoma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185974" cy="2043114"/>
          </a:xfrm>
        </p:spPr>
        <p:txBody>
          <a:bodyPr>
            <a:normAutofit/>
          </a:bodyPr>
          <a:lstStyle/>
          <a:p>
            <a:r>
              <a:rPr lang="es-AR" dirty="0" smtClean="0">
                <a:hlinkClick r:id="rId2" action="ppaction://hlinksldjump"/>
              </a:rPr>
              <a:t>A La meca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B medina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C Jerusalén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D </a:t>
            </a:r>
            <a:r>
              <a:rPr lang="es-AR" dirty="0" err="1" smtClean="0">
                <a:hlinkClick r:id="rId3" action="ppaction://hlinksldjump"/>
              </a:rPr>
              <a:t>taif</a:t>
            </a:r>
            <a:endParaRPr lang="es-AR" dirty="0"/>
          </a:p>
        </p:txBody>
      </p:sp>
      <p:pic>
        <p:nvPicPr>
          <p:cNvPr id="9219" name="Picture 3" descr="C:\Documents and Settings\Administrador\Mis documentos\Dibuj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000240"/>
            <a:ext cx="5357850" cy="400052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57158" y="6072206"/>
            <a:ext cx="250033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5" action="ppaction://hlinksldjump"/>
              </a:rPr>
              <a:t>Volver al </a:t>
            </a:r>
            <a:r>
              <a:rPr lang="es-ES" dirty="0" err="1" smtClean="0">
                <a:hlinkClick r:id="rId5" action="ppaction://hlinksldjump"/>
              </a:rPr>
              <a:t>menu</a:t>
            </a:r>
            <a:endParaRPr lang="es-E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857752" y="5929330"/>
            <a:ext cx="3067048" cy="544622"/>
          </a:xfrm>
        </p:spPr>
        <p:txBody>
          <a:bodyPr>
            <a:normAutofit fontScale="85000" lnSpcReduction="10000"/>
          </a:bodyPr>
          <a:lstStyle/>
          <a:p>
            <a:r>
              <a:rPr lang="es-AR" dirty="0" smtClean="0">
                <a:hlinkClick r:id="rId2" action="ppaction://hlinksldjump"/>
              </a:rPr>
              <a:t>Volver a la pregunta</a:t>
            </a:r>
            <a:endParaRPr lang="es-AR" dirty="0"/>
          </a:p>
        </p:txBody>
      </p:sp>
      <p:pic>
        <p:nvPicPr>
          <p:cNvPr id="4" name="Picture 2" descr="C:\Documents and Settings\Administrador\Mis documentos\Dibuj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650085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incorrecta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6248" y="6000768"/>
            <a:ext cx="3638552" cy="473184"/>
          </a:xfrm>
        </p:spPr>
        <p:txBody>
          <a:bodyPr/>
          <a:lstStyle/>
          <a:p>
            <a:r>
              <a:rPr lang="es-AR" dirty="0" smtClean="0">
                <a:hlinkClick r:id="rId2" action="ppaction://hlinksldjump"/>
              </a:rPr>
              <a:t>Volver a la pregunta</a:t>
            </a:r>
            <a:endParaRPr lang="es-AR" dirty="0"/>
          </a:p>
        </p:txBody>
      </p:sp>
      <p:pic>
        <p:nvPicPr>
          <p:cNvPr id="5" name="4 Imagen" descr="http://www.ecofield.com.ar/images-blog/IMAGES/230809x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05910"/>
            <a:ext cx="5572164" cy="425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Que lengua hablan en </a:t>
            </a:r>
            <a:r>
              <a:rPr lang="es-AR" dirty="0" err="1" smtClean="0"/>
              <a:t>kenia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900222" cy="1900238"/>
          </a:xfrm>
        </p:spPr>
        <p:txBody>
          <a:bodyPr/>
          <a:lstStyle/>
          <a:p>
            <a:r>
              <a:rPr lang="es-AR" dirty="0" smtClean="0">
                <a:hlinkClick r:id="rId2" action="ppaction://hlinksldjump"/>
              </a:rPr>
              <a:t>A francés</a:t>
            </a:r>
            <a:endParaRPr lang="es-AR" dirty="0" smtClean="0"/>
          </a:p>
          <a:p>
            <a:r>
              <a:rPr lang="es-AR" dirty="0" smtClean="0">
                <a:hlinkClick r:id="rId2" action="ppaction://hlinksldjump"/>
              </a:rPr>
              <a:t>B ingles</a:t>
            </a:r>
            <a:endParaRPr lang="es-AR" dirty="0" smtClean="0"/>
          </a:p>
          <a:p>
            <a:r>
              <a:rPr lang="es-AR" dirty="0" smtClean="0">
                <a:hlinkClick r:id="rId3" action="ppaction://hlinksldjump"/>
              </a:rPr>
              <a:t>Swahili</a:t>
            </a:r>
            <a:endParaRPr lang="es-AR" dirty="0" smtClean="0"/>
          </a:p>
          <a:p>
            <a:r>
              <a:rPr lang="es-AR" dirty="0" smtClean="0">
                <a:hlinkClick r:id="rId2" action="ppaction://hlinksldjump"/>
              </a:rPr>
              <a:t>afrikáans</a:t>
            </a:r>
            <a:endParaRPr lang="es-AR" dirty="0" smtClean="0"/>
          </a:p>
          <a:p>
            <a:pPr>
              <a:buNone/>
            </a:pPr>
            <a:endParaRPr lang="es-AR" dirty="0"/>
          </a:p>
        </p:txBody>
      </p:sp>
      <p:pic>
        <p:nvPicPr>
          <p:cNvPr id="12291" name="Picture 3" descr="C:\Documents and Settings\Administrador\Mis documentos\Dibuj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643050"/>
            <a:ext cx="5715040" cy="471490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282" y="6143644"/>
            <a:ext cx="192882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5" action="ppaction://hlinksldjump"/>
              </a:rPr>
              <a:t>Volver al </a:t>
            </a:r>
            <a:r>
              <a:rPr lang="es-ES" dirty="0" err="1" smtClean="0">
                <a:hlinkClick r:id="rId5" action="ppaction://hlinksldjump"/>
              </a:rPr>
              <a:t>menu</a:t>
            </a:r>
            <a:endParaRPr lang="es-E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0" y="6072206"/>
            <a:ext cx="3352800" cy="401746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hlinkClick r:id="rId2" action="ppaction://hlinksldjump"/>
              </a:rPr>
              <a:t>Volver a la pregunta</a:t>
            </a:r>
            <a:endParaRPr lang="es-AR" dirty="0"/>
          </a:p>
        </p:txBody>
      </p:sp>
      <p:pic>
        <p:nvPicPr>
          <p:cNvPr id="11267" name="Picture 3" descr="C:\Documents and Settings\Administrador\Mis documentos\Dibuj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607223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incorrecta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29124" y="6072206"/>
            <a:ext cx="3495676" cy="401746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hlinkClick r:id="rId2" action="ppaction://hlinksldjump"/>
              </a:rPr>
              <a:t>Volver ala pregunta</a:t>
            </a:r>
            <a:endParaRPr lang="es-AR" dirty="0"/>
          </a:p>
        </p:txBody>
      </p:sp>
      <p:pic>
        <p:nvPicPr>
          <p:cNvPr id="4" name="Picture 2" descr="3d puppet a setting fire bickford fus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071678"/>
            <a:ext cx="4214842" cy="34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grpSp>
        <p:nvGrpSpPr>
          <p:cNvPr id="4" name="Group 38"/>
          <p:cNvGrpSpPr>
            <a:grpSpLocks noGrp="1"/>
          </p:cNvGrpSpPr>
          <p:nvPr>
            <p:ph sz="quarter" idx="1"/>
          </p:nvPr>
        </p:nvGrpSpPr>
        <p:grpSpPr bwMode="auto">
          <a:xfrm>
            <a:off x="457200" y="1600200"/>
            <a:ext cx="7467600" cy="4873625"/>
            <a:chOff x="2448" y="2160"/>
            <a:chExt cx="1647" cy="1767"/>
          </a:xfrm>
        </p:grpSpPr>
        <p:pic>
          <p:nvPicPr>
            <p:cNvPr id="5" name="Picture 39" descr="BD09982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2160"/>
              <a:ext cx="1647" cy="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496" y="2304"/>
              <a:ext cx="1232" cy="37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s-AR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CONFIDENCIAL</a:t>
              </a: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4000496" y="63579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7453314" cy="1143000"/>
          </a:xfrm>
        </p:spPr>
        <p:txBody>
          <a:bodyPr>
            <a:normAutofit/>
          </a:bodyPr>
          <a:lstStyle/>
          <a:p>
            <a:pPr algn="ctr"/>
            <a:r>
              <a:rPr lang="es-AR" dirty="0" smtClean="0"/>
              <a:t>Respuesta correcta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71612"/>
            <a:ext cx="5786478" cy="5072098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3 Imagen" descr="bugsbunny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5500726" cy="43706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500826" y="5000636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Que se debe tener cuando se hay derechos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>
                <a:hlinkClick r:id="rId3" action="ppaction://hlinksldjump"/>
              </a:rPr>
              <a:t>A. Amor</a:t>
            </a:r>
            <a:endParaRPr lang="es-AR" b="1" dirty="0" smtClean="0"/>
          </a:p>
          <a:p>
            <a:r>
              <a:rPr lang="es-CO" dirty="0" smtClean="0">
                <a:hlinkClick r:id="rId4" action="ppaction://hlinksldjump"/>
              </a:rPr>
              <a:t>B. Solidaridad</a:t>
            </a:r>
            <a:endParaRPr lang="es-AR" b="1" dirty="0" smtClean="0"/>
          </a:p>
          <a:p>
            <a:r>
              <a:rPr lang="es-CO" dirty="0" smtClean="0">
                <a:hlinkClick r:id="rId5" action="ppaction://hlinksldjump"/>
              </a:rPr>
              <a:t>C. Deberes</a:t>
            </a:r>
            <a:endParaRPr lang="es-AR" b="1" dirty="0" smtClean="0"/>
          </a:p>
          <a:p>
            <a:r>
              <a:rPr lang="es-CO" dirty="0" smtClean="0">
                <a:hlinkClick r:id="rId6" action="ppaction://hlinksldjump"/>
              </a:rPr>
              <a:t> D. Odio</a:t>
            </a:r>
            <a:endParaRPr lang="es-AR" b="1" dirty="0" smtClean="0"/>
          </a:p>
          <a:p>
            <a:endParaRPr lang="es-AR" dirty="0"/>
          </a:p>
        </p:txBody>
      </p:sp>
      <p:pic>
        <p:nvPicPr>
          <p:cNvPr id="5" name="4 Imagen" descr="didactic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5638" y="1785926"/>
            <a:ext cx="5323896" cy="400052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57224" y="585789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8" action="ppaction://hlinksldjump"/>
              </a:rPr>
              <a:t>Volver al </a:t>
            </a:r>
            <a:r>
              <a:rPr lang="es-ES" dirty="0" err="1" smtClean="0">
                <a:hlinkClick r:id="rId8" action="ppaction://hlinksldjump"/>
              </a:rPr>
              <a:t>menu</a:t>
            </a:r>
            <a:endParaRPr lang="es-E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193537" name="Picture 1" descr="H:\dibujos\tjhewa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714488"/>
            <a:ext cx="5443575" cy="407196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929454" y="614364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192513" name="Picture 1" descr="H:\dibujos\cnhtjh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702750" cy="457203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4282" y="85723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sldjump"/>
              </a:rPr>
              <a:t>Volver a la pregunta</a:t>
            </a:r>
            <a:endParaRPr lang="es-E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Respuesta incorrecta</a:t>
            </a:r>
            <a:endParaRPr lang="es-AR" dirty="0"/>
          </a:p>
        </p:txBody>
      </p:sp>
      <p:pic>
        <p:nvPicPr>
          <p:cNvPr id="191489" name="Picture 1" descr="C:\Documents and Settings\Administrador\Mis documentos\Mis imágenes\imagesCA8DQ3K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286280" cy="540071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500826" y="578645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  <a:hlinkClick r:id="rId3" action="ppaction://hlinksldjump"/>
              </a:rPr>
              <a:t>Volver a la pregunta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384</Words>
  <Application>Microsoft Office PowerPoint</Application>
  <PresentationFormat>Presentación en pantalla (4:3)</PresentationFormat>
  <Paragraphs>120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Mirador</vt:lpstr>
      <vt:lpstr>Opulento</vt:lpstr>
      <vt:lpstr>Concurrencia</vt:lpstr>
      <vt:lpstr>Viajes</vt:lpstr>
      <vt:lpstr>Urbano</vt:lpstr>
      <vt:lpstr>Brío</vt:lpstr>
      <vt:lpstr>Módulo</vt:lpstr>
      <vt:lpstr>Civil</vt:lpstr>
      <vt:lpstr>Metro</vt:lpstr>
      <vt:lpstr>1_Viajes</vt:lpstr>
      <vt:lpstr>Solsticio</vt:lpstr>
      <vt:lpstr>1_Opulento</vt:lpstr>
      <vt:lpstr>Si un mes tiene 30 días ¿Cuántos días tiene  3  meses?    A.60 B.90 C.30 D.120     </vt:lpstr>
      <vt:lpstr>Respuesta incorrecta</vt:lpstr>
      <vt:lpstr>Respuesta incorrecta</vt:lpstr>
      <vt:lpstr>Respuesta incorrecta</vt:lpstr>
      <vt:lpstr>Respuesta correcta</vt:lpstr>
      <vt:lpstr>Que se debe tener cuando se hay derechos</vt:lpstr>
      <vt:lpstr>Respuesta incorrecta</vt:lpstr>
      <vt:lpstr>Respuesta incorrecta</vt:lpstr>
      <vt:lpstr>Respuesta incorrecta</vt:lpstr>
      <vt:lpstr>Respuesta correcta</vt:lpstr>
      <vt:lpstr>    La región del Caribe  es llamada así porque limita con</vt:lpstr>
      <vt:lpstr>Respuesta incorrecta</vt:lpstr>
      <vt:lpstr>Respuesta incorrecta</vt:lpstr>
      <vt:lpstr>Respuesta incorrecta </vt:lpstr>
      <vt:lpstr>Respuesta correcta</vt:lpstr>
      <vt:lpstr>SEGÚN LA IMAGEN </vt:lpstr>
      <vt:lpstr>Respuesta incorrecta</vt:lpstr>
      <vt:lpstr>Respuesta incorrecta</vt:lpstr>
      <vt:lpstr>Respuesta incorrecta</vt:lpstr>
      <vt:lpstr>Respuesta correcta</vt:lpstr>
      <vt:lpstr>Cual es la capital de japon</vt:lpstr>
      <vt:lpstr>Respueta  correcta</vt:lpstr>
      <vt:lpstr>Respuesta incorrecta</vt:lpstr>
      <vt:lpstr>Cual es la raza de caballos mas rápida del mundo</vt:lpstr>
      <vt:lpstr>Respuesta correcta</vt:lpstr>
      <vt:lpstr>Respuesta incorrecta</vt:lpstr>
      <vt:lpstr>Que imperio goberno gran parte europea, africana y asiatica desde el año 27 a.c y el 476 d.c aproximadamente.</vt:lpstr>
      <vt:lpstr>Respuesta correcta</vt:lpstr>
      <vt:lpstr>Respuesta incorrecta</vt:lpstr>
      <vt:lpstr>En que año falleció simón bolívar  </vt:lpstr>
      <vt:lpstr>Respuesta correcta</vt:lpstr>
      <vt:lpstr>Respuesta incorrecta</vt:lpstr>
      <vt:lpstr>En que ciudad nació Mahoma </vt:lpstr>
      <vt:lpstr>Respuesta correcta</vt:lpstr>
      <vt:lpstr>Respuesta incorrecta</vt:lpstr>
      <vt:lpstr>Que lengua hablan en kenia</vt:lpstr>
      <vt:lpstr>Respuesta correcta</vt:lpstr>
      <vt:lpstr>Respuesta incorrecta</vt:lpstr>
    </vt:vector>
  </TitlesOfParts>
  <Company>Windows XP Colossus Edition 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occidente</cp:lastModifiedBy>
  <cp:revision>49</cp:revision>
  <dcterms:created xsi:type="dcterms:W3CDTF">2011-11-11T02:15:09Z</dcterms:created>
  <dcterms:modified xsi:type="dcterms:W3CDTF">2011-11-11T06:36:59Z</dcterms:modified>
</cp:coreProperties>
</file>