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  <p:sldId id="25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1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B07B1-E7C8-4773-9B5C-DCB33EB43052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6A806-85D6-411D-BEFC-FD05674A4A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6A806-85D6-411D-BEFC-FD05674A4AAF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A1ED-2EC4-4442-8B49-767E9D095913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86E0-8C58-4173-9B7A-89B6EC0657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A1ED-2EC4-4442-8B49-767E9D095913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86E0-8C58-4173-9B7A-89B6EC0657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A1ED-2EC4-4442-8B49-767E9D095913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86E0-8C58-4173-9B7A-89B6EC0657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A1ED-2EC4-4442-8B49-767E9D095913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86E0-8C58-4173-9B7A-89B6EC0657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A1ED-2EC4-4442-8B49-767E9D095913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86E0-8C58-4173-9B7A-89B6EC0657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A1ED-2EC4-4442-8B49-767E9D095913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86E0-8C58-4173-9B7A-89B6EC0657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A1ED-2EC4-4442-8B49-767E9D095913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86E0-8C58-4173-9B7A-89B6EC0657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A1ED-2EC4-4442-8B49-767E9D095913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86E0-8C58-4173-9B7A-89B6EC0657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A1ED-2EC4-4442-8B49-767E9D095913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86E0-8C58-4173-9B7A-89B6EC0657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A1ED-2EC4-4442-8B49-767E9D095913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86E0-8C58-4173-9B7A-89B6EC0657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A1ED-2EC4-4442-8B49-767E9D095913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86E0-8C58-4173-9B7A-89B6EC0657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FA1ED-2EC4-4442-8B49-767E9D095913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886E0-8C58-4173-9B7A-89B6EC0657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.xml"/><Relationship Id="rId7" Type="http://schemas.openxmlformats.org/officeDocument/2006/relationships/slide" Target="slide5.xml"/><Relationship Id="rId12" Type="http://schemas.openxmlformats.org/officeDocument/2006/relationships/slide" Target="slide10.xm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3.xml"/><Relationship Id="rId10" Type="http://schemas.openxmlformats.org/officeDocument/2006/relationships/slide" Target="slide8.xml"/><Relationship Id="rId4" Type="http://schemas.openxmlformats.org/officeDocument/2006/relationships/slide" Target="slide2.xml"/><Relationship Id="rId9" Type="http://schemas.openxmlformats.org/officeDocument/2006/relationships/slide" Target="slide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3" Type="http://schemas.openxmlformats.org/officeDocument/2006/relationships/image" Target="../media/image12.jpeg"/><Relationship Id="rId7" Type="http://schemas.openxmlformats.org/officeDocument/2006/relationships/slide" Target="slide4.xml"/><Relationship Id="rId12" Type="http://schemas.openxmlformats.org/officeDocument/2006/relationships/slide" Target="slide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5" Type="http://schemas.openxmlformats.org/officeDocument/2006/relationships/slide" Target="slide2.xml"/><Relationship Id="rId10" Type="http://schemas.openxmlformats.org/officeDocument/2006/relationships/slide" Target="slide7.xml"/><Relationship Id="rId4" Type="http://schemas.openxmlformats.org/officeDocument/2006/relationships/slide" Target="slide1.xml"/><Relationship Id="rId9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WINDOWS\Web\Wallpaper\Windows X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92D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4 Rectángulo"/>
          <p:cNvSpPr/>
          <p:nvPr/>
        </p:nvSpPr>
        <p:spPr>
          <a:xfrm>
            <a:off x="642910" y="214290"/>
            <a:ext cx="7500990" cy="1095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b="1" dirty="0" smtClean="0">
                <a:solidFill>
                  <a:srgbClr val="92D050"/>
                </a:solidFill>
                <a:latin typeface="Arial Black" pitchFamily="34" charset="0"/>
              </a:rPr>
              <a:t>En que año Microsoft lanzo el sistema operativo Windows?</a:t>
            </a:r>
            <a:endParaRPr lang="es-ES" sz="1600" b="1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6" name="5 Rectángulo">
            <a:hlinkClick r:id="rId3" action="ppaction://hlinksldjump"/>
          </p:cNvPr>
          <p:cNvSpPr/>
          <p:nvPr/>
        </p:nvSpPr>
        <p:spPr>
          <a:xfrm>
            <a:off x="500034" y="5357826"/>
            <a:ext cx="242889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dirty="0" smtClean="0">
                <a:solidFill>
                  <a:schemeClr val="tx1"/>
                </a:solidFill>
                <a:hlinkClick r:id="rId3" action="ppaction://hlinksldjump"/>
              </a:rPr>
              <a:t>1987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7" name="6 Rectángulo">
            <a:hlinkClick r:id="rId3" action="ppaction://hlinksldjump"/>
          </p:cNvPr>
          <p:cNvSpPr/>
          <p:nvPr/>
        </p:nvSpPr>
        <p:spPr>
          <a:xfrm>
            <a:off x="3428992" y="5357826"/>
            <a:ext cx="250033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4" action="ppaction://hlinksldjump"/>
              </a:rPr>
              <a:t>1985</a:t>
            </a:r>
            <a:endParaRPr lang="es-ES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6215074" y="5357826"/>
            <a:ext cx="271464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3" action="ppaction://hlinksldjump"/>
              </a:rPr>
              <a:t>1984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Archivos de programa\Microsoft Office\CLIPART\PUB60COR\HH02312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0"/>
            <a:ext cx="8072494" cy="6500834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285720" y="214290"/>
            <a:ext cx="8429684" cy="12858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400" b="1" dirty="0" smtClean="0">
                <a:latin typeface="Arial Black" pitchFamily="34" charset="0"/>
              </a:rPr>
              <a:t>Cuando se creo Microsoft Network?</a:t>
            </a:r>
            <a:endParaRPr lang="es-ES" sz="2400" b="1" dirty="0">
              <a:latin typeface="Arial Black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28662" y="5286388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3" action="ppaction://hlinksldjump"/>
              </a:rPr>
              <a:t>1995</a:t>
            </a:r>
            <a:endParaRPr lang="es-ES" dirty="0"/>
          </a:p>
        </p:txBody>
      </p:sp>
      <p:sp>
        <p:nvSpPr>
          <p:cNvPr id="5" name="4 Rectángulo">
            <a:hlinkClick r:id="rId4" action="ppaction://hlinksldjump"/>
          </p:cNvPr>
          <p:cNvSpPr/>
          <p:nvPr/>
        </p:nvSpPr>
        <p:spPr>
          <a:xfrm>
            <a:off x="3500430" y="5214950"/>
            <a:ext cx="157163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1989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5929322" y="5214950"/>
            <a:ext cx="142876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4" action="ppaction://hlinksldjump"/>
              </a:rPr>
              <a:t>1999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Archivos de programa\Microsoft Office\CLIPART\PUB60COR\J017431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0" y="3571876"/>
            <a:ext cx="2928958" cy="12858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4800" b="1" dirty="0" smtClean="0">
                <a:latin typeface="Arial Black" pitchFamily="34" charset="0"/>
              </a:rPr>
              <a:t>ganaste</a:t>
            </a:r>
            <a:endParaRPr lang="es-ES" sz="4800" b="1" dirty="0">
              <a:latin typeface="Arial Black" pitchFamily="34" charset="0"/>
            </a:endParaRPr>
          </a:p>
        </p:txBody>
      </p:sp>
      <p:sp>
        <p:nvSpPr>
          <p:cNvPr id="6" name="5 Rectángulo">
            <a:hlinkClick r:id="rId3" action="ppaction://hlinksldjump"/>
          </p:cNvPr>
          <p:cNvSpPr/>
          <p:nvPr/>
        </p:nvSpPr>
        <p:spPr>
          <a:xfrm>
            <a:off x="0" y="6072206"/>
            <a:ext cx="92866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1</a:t>
            </a:r>
            <a:endParaRPr lang="es-ES" dirty="0"/>
          </a:p>
        </p:txBody>
      </p:sp>
      <p:sp>
        <p:nvSpPr>
          <p:cNvPr id="7" name="6 Rectángulo">
            <a:hlinkClick r:id="rId4" action="ppaction://hlinksldjump"/>
          </p:cNvPr>
          <p:cNvSpPr/>
          <p:nvPr/>
        </p:nvSpPr>
        <p:spPr>
          <a:xfrm>
            <a:off x="1000100" y="6072206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2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1928794" y="6072206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5" action="ppaction://hlinksldjump"/>
              </a:rPr>
              <a:t>3</a:t>
            </a:r>
            <a:endParaRPr lang="es-ES" dirty="0"/>
          </a:p>
        </p:txBody>
      </p:sp>
      <p:sp>
        <p:nvSpPr>
          <p:cNvPr id="9" name="8 Rectángulo">
            <a:hlinkClick r:id="rId6" action="ppaction://hlinksldjump"/>
          </p:cNvPr>
          <p:cNvSpPr/>
          <p:nvPr/>
        </p:nvSpPr>
        <p:spPr>
          <a:xfrm>
            <a:off x="2857488" y="6072206"/>
            <a:ext cx="71438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4</a:t>
            </a:r>
            <a:endParaRPr lang="es-ES" dirty="0"/>
          </a:p>
        </p:txBody>
      </p:sp>
      <p:sp>
        <p:nvSpPr>
          <p:cNvPr id="10" name="9 Rectángulo">
            <a:hlinkClick r:id="rId7" action="ppaction://hlinksldjump"/>
          </p:cNvPr>
          <p:cNvSpPr/>
          <p:nvPr/>
        </p:nvSpPr>
        <p:spPr>
          <a:xfrm>
            <a:off x="3649704" y="6028064"/>
            <a:ext cx="77942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7" action="ppaction://hlinksldjump"/>
              </a:rPr>
              <a:t>5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4500562" y="6072206"/>
            <a:ext cx="92866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8" action="ppaction://hlinksldjump"/>
              </a:rPr>
              <a:t>6</a:t>
            </a:r>
            <a:endParaRPr lang="es-ES" dirty="0"/>
          </a:p>
        </p:txBody>
      </p:sp>
      <p:sp>
        <p:nvSpPr>
          <p:cNvPr id="12" name="11 Rectángulo"/>
          <p:cNvSpPr/>
          <p:nvPr/>
        </p:nvSpPr>
        <p:spPr>
          <a:xfrm>
            <a:off x="5500694" y="6072206"/>
            <a:ext cx="92866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9" action="ppaction://hlinksldjump"/>
              </a:rPr>
              <a:t>7</a:t>
            </a:r>
            <a:endParaRPr lang="es-ES" dirty="0"/>
          </a:p>
        </p:txBody>
      </p:sp>
      <p:sp>
        <p:nvSpPr>
          <p:cNvPr id="13" name="12 Rectángulo">
            <a:hlinkClick r:id="rId10" action="ppaction://hlinksldjump"/>
          </p:cNvPr>
          <p:cNvSpPr/>
          <p:nvPr/>
        </p:nvSpPr>
        <p:spPr>
          <a:xfrm>
            <a:off x="6500826" y="6072206"/>
            <a:ext cx="92866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mtClean="0"/>
              <a:t>8</a:t>
            </a:r>
            <a:endParaRPr lang="es-ES" dirty="0"/>
          </a:p>
        </p:txBody>
      </p:sp>
      <p:sp>
        <p:nvSpPr>
          <p:cNvPr id="14" name="13 Rectángulo">
            <a:hlinkClick r:id="rId11" action="ppaction://hlinksldjump"/>
          </p:cNvPr>
          <p:cNvSpPr/>
          <p:nvPr/>
        </p:nvSpPr>
        <p:spPr>
          <a:xfrm>
            <a:off x="7500958" y="6072206"/>
            <a:ext cx="92866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9</a:t>
            </a:r>
            <a:endParaRPr lang="es-ES" dirty="0"/>
          </a:p>
        </p:txBody>
      </p:sp>
      <p:sp>
        <p:nvSpPr>
          <p:cNvPr id="15" name="14 Rectángulo"/>
          <p:cNvSpPr/>
          <p:nvPr/>
        </p:nvSpPr>
        <p:spPr>
          <a:xfrm>
            <a:off x="8501090" y="6072206"/>
            <a:ext cx="78578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12" action="ppaction://hlinksldjump"/>
              </a:rPr>
              <a:t>10</a:t>
            </a:r>
            <a:endParaRPr lang="es-E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INDOWS\Web\Wallpaper\Cazad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2071670" y="3500438"/>
            <a:ext cx="4929222" cy="1285884"/>
          </a:xfrm>
          <a:prstGeom prst="rect">
            <a:avLst/>
          </a:prstGeom>
        </p:spPr>
        <p:style>
          <a:lnRef idx="0">
            <a:schemeClr val="accent6"/>
          </a:lnRef>
          <a:fillRef idx="1002">
            <a:schemeClr val="dk1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9600" b="1" dirty="0" smtClean="0">
                <a:solidFill>
                  <a:schemeClr val="tx1"/>
                </a:solidFill>
              </a:rPr>
              <a:t>Perdiste.</a:t>
            </a:r>
            <a:endParaRPr lang="es-ES" sz="9600" b="1" dirty="0">
              <a:solidFill>
                <a:schemeClr val="tx1"/>
              </a:solidFill>
            </a:endParaRPr>
          </a:p>
        </p:txBody>
      </p:sp>
      <p:sp>
        <p:nvSpPr>
          <p:cNvPr id="8" name="7 Rectángulo">
            <a:hlinkClick r:id="rId4" action="ppaction://hlinksldjump"/>
          </p:cNvPr>
          <p:cNvSpPr/>
          <p:nvPr/>
        </p:nvSpPr>
        <p:spPr>
          <a:xfrm>
            <a:off x="0" y="6072206"/>
            <a:ext cx="92866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1</a:t>
            </a:r>
            <a:endParaRPr lang="es-ES" dirty="0"/>
          </a:p>
        </p:txBody>
      </p:sp>
      <p:sp>
        <p:nvSpPr>
          <p:cNvPr id="9" name="8 Rectángulo">
            <a:hlinkClick r:id="rId5" action="ppaction://hlinksldjump"/>
          </p:cNvPr>
          <p:cNvSpPr/>
          <p:nvPr/>
        </p:nvSpPr>
        <p:spPr>
          <a:xfrm>
            <a:off x="1000100" y="6072206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2</a:t>
            </a:r>
            <a:endParaRPr lang="es-ES" dirty="0"/>
          </a:p>
        </p:txBody>
      </p:sp>
      <p:sp>
        <p:nvSpPr>
          <p:cNvPr id="10" name="9 Rectángulo">
            <a:hlinkClick r:id="rId6" action="ppaction://hlinksldjump"/>
          </p:cNvPr>
          <p:cNvSpPr/>
          <p:nvPr/>
        </p:nvSpPr>
        <p:spPr>
          <a:xfrm>
            <a:off x="1928794" y="6000768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3</a:t>
            </a:r>
            <a:endParaRPr lang="es-ES" dirty="0"/>
          </a:p>
        </p:txBody>
      </p:sp>
      <p:sp>
        <p:nvSpPr>
          <p:cNvPr id="11" name="10 Rectángulo">
            <a:hlinkClick r:id="rId5" action="ppaction://hlinksldjump"/>
          </p:cNvPr>
          <p:cNvSpPr/>
          <p:nvPr/>
        </p:nvSpPr>
        <p:spPr>
          <a:xfrm>
            <a:off x="2857488" y="6072206"/>
            <a:ext cx="71438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7" action="ppaction://hlinksldjump"/>
              </a:rPr>
              <a:t>4</a:t>
            </a:r>
            <a:endParaRPr lang="es-ES" dirty="0"/>
          </a:p>
        </p:txBody>
      </p:sp>
      <p:sp>
        <p:nvSpPr>
          <p:cNvPr id="12" name="11 Rectángulo"/>
          <p:cNvSpPr/>
          <p:nvPr/>
        </p:nvSpPr>
        <p:spPr>
          <a:xfrm>
            <a:off x="3649704" y="6028064"/>
            <a:ext cx="77942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8" action="ppaction://hlinksldjump"/>
              </a:rPr>
              <a:t>5</a:t>
            </a:r>
            <a:endParaRPr lang="es-ES" dirty="0"/>
          </a:p>
        </p:txBody>
      </p:sp>
      <p:sp>
        <p:nvSpPr>
          <p:cNvPr id="13" name="12 Rectángulo">
            <a:hlinkClick r:id="rId9" action="ppaction://hlinksldjump"/>
          </p:cNvPr>
          <p:cNvSpPr/>
          <p:nvPr/>
        </p:nvSpPr>
        <p:spPr>
          <a:xfrm>
            <a:off x="4500562" y="6072206"/>
            <a:ext cx="92866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6</a:t>
            </a:r>
            <a:endParaRPr lang="es-ES" dirty="0"/>
          </a:p>
        </p:txBody>
      </p:sp>
      <p:sp>
        <p:nvSpPr>
          <p:cNvPr id="14" name="13 Rectángulo">
            <a:hlinkClick r:id="rId10" action="ppaction://hlinksldjump"/>
          </p:cNvPr>
          <p:cNvSpPr/>
          <p:nvPr/>
        </p:nvSpPr>
        <p:spPr>
          <a:xfrm>
            <a:off x="5500694" y="6072206"/>
            <a:ext cx="92866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7</a:t>
            </a:r>
            <a:endParaRPr lang="es-ES" dirty="0"/>
          </a:p>
        </p:txBody>
      </p:sp>
      <p:sp>
        <p:nvSpPr>
          <p:cNvPr id="15" name="14 Rectángulo">
            <a:hlinkClick r:id="rId11" action="ppaction://hlinksldjump"/>
          </p:cNvPr>
          <p:cNvSpPr/>
          <p:nvPr/>
        </p:nvSpPr>
        <p:spPr>
          <a:xfrm>
            <a:off x="6500826" y="6072206"/>
            <a:ext cx="92866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8</a:t>
            </a:r>
            <a:endParaRPr lang="es-ES" dirty="0"/>
          </a:p>
        </p:txBody>
      </p:sp>
      <p:sp>
        <p:nvSpPr>
          <p:cNvPr id="16" name="15 Rectángulo">
            <a:hlinkClick r:id="rId12" action="ppaction://hlinksldjump"/>
          </p:cNvPr>
          <p:cNvSpPr/>
          <p:nvPr/>
        </p:nvSpPr>
        <p:spPr>
          <a:xfrm>
            <a:off x="7500958" y="6072206"/>
            <a:ext cx="92866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9</a:t>
            </a:r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8501090" y="6072206"/>
            <a:ext cx="78578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13" action="ppaction://hlinksldjump"/>
              </a:rPr>
              <a:t>10</a:t>
            </a:r>
            <a:endParaRPr lang="es-E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Archivos de programa\Microsoft Office\CLIPART\PUB60COR\PH01046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857224" y="357166"/>
            <a:ext cx="7715304" cy="1214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800" b="1" dirty="0" smtClean="0">
                <a:latin typeface="Arial Black" pitchFamily="34" charset="0"/>
              </a:rPr>
              <a:t>En que año se fundo Microsoft?</a:t>
            </a:r>
            <a:endParaRPr lang="es-ES" sz="2800" b="1" dirty="0">
              <a:latin typeface="Arial Black" pitchFamily="34" charset="0"/>
            </a:endParaRPr>
          </a:p>
        </p:txBody>
      </p:sp>
      <p:sp>
        <p:nvSpPr>
          <p:cNvPr id="4" name="3 Rectángulo">
            <a:hlinkClick r:id="rId3" action="ppaction://hlinksldjump"/>
          </p:cNvPr>
          <p:cNvSpPr/>
          <p:nvPr/>
        </p:nvSpPr>
        <p:spPr>
          <a:xfrm>
            <a:off x="214282" y="5500702"/>
            <a:ext cx="2500330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3" action="ppaction://hlinksldjump"/>
              </a:rPr>
              <a:t>1975</a:t>
            </a:r>
            <a:endParaRPr lang="es-ES" dirty="0"/>
          </a:p>
        </p:txBody>
      </p:sp>
      <p:sp>
        <p:nvSpPr>
          <p:cNvPr id="5" name="4 Rectángulo">
            <a:hlinkClick r:id="rId4" action="ppaction://hlinksldjump"/>
          </p:cNvPr>
          <p:cNvSpPr/>
          <p:nvPr/>
        </p:nvSpPr>
        <p:spPr>
          <a:xfrm>
            <a:off x="3643306" y="5500702"/>
            <a:ext cx="2357454" cy="9286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4" action="ppaction://hlinksldjump"/>
              </a:rPr>
              <a:t>1985</a:t>
            </a:r>
            <a:endParaRPr lang="es-ES" dirty="0"/>
          </a:p>
        </p:txBody>
      </p:sp>
      <p:sp>
        <p:nvSpPr>
          <p:cNvPr id="6" name="5 Rectángulo">
            <a:hlinkClick r:id="rId4" action="ppaction://hlinksldjump"/>
          </p:cNvPr>
          <p:cNvSpPr/>
          <p:nvPr/>
        </p:nvSpPr>
        <p:spPr>
          <a:xfrm>
            <a:off x="6715140" y="5572140"/>
            <a:ext cx="2286016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4" action="ppaction://hlinksldjump"/>
              </a:rPr>
              <a:t>1967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Archivos de programa\Microsoft Office\MEDIA\CAGCAT10\J028575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664371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500034" y="142852"/>
            <a:ext cx="8072494" cy="121444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latin typeface="Arial Black" pitchFamily="34" charset="0"/>
              </a:rPr>
              <a:t>En que año se lanzo Windows 95?</a:t>
            </a:r>
            <a:endParaRPr lang="es-ES" sz="3200" dirty="0">
              <a:latin typeface="Arial Black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85720" y="5786454"/>
            <a:ext cx="200026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3" action="ppaction://hlinksldjump"/>
              </a:rPr>
              <a:t>1987</a:t>
            </a:r>
            <a:endParaRPr lang="es-ES" dirty="0"/>
          </a:p>
        </p:txBody>
      </p:sp>
      <p:sp>
        <p:nvSpPr>
          <p:cNvPr id="5" name="4 Rectángulo">
            <a:hlinkClick r:id="rId4" action="ppaction://hlinksldjump"/>
          </p:cNvPr>
          <p:cNvSpPr/>
          <p:nvPr/>
        </p:nvSpPr>
        <p:spPr>
          <a:xfrm>
            <a:off x="2786050" y="5786454"/>
            <a:ext cx="178595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1995</a:t>
            </a:r>
            <a:endParaRPr lang="es-ES" dirty="0"/>
          </a:p>
        </p:txBody>
      </p:sp>
      <p:sp>
        <p:nvSpPr>
          <p:cNvPr id="6" name="5 Rectángulo">
            <a:hlinkClick r:id="rId3" action="ppaction://hlinksldjump"/>
          </p:cNvPr>
          <p:cNvSpPr/>
          <p:nvPr/>
        </p:nvSpPr>
        <p:spPr>
          <a:xfrm>
            <a:off x="4929190" y="5857892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1981</a:t>
            </a:r>
            <a:endParaRPr lang="es-ES" dirty="0"/>
          </a:p>
        </p:txBody>
      </p:sp>
      <p:sp>
        <p:nvSpPr>
          <p:cNvPr id="7" name="6 Rectángulo">
            <a:hlinkClick r:id="rId3" action="ppaction://hlinksldjump"/>
          </p:cNvPr>
          <p:cNvSpPr/>
          <p:nvPr/>
        </p:nvSpPr>
        <p:spPr>
          <a:xfrm>
            <a:off x="7143768" y="5786454"/>
            <a:ext cx="157163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1986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Archivos de programa\Microsoft Office\MEDIA\CAGCAT10\J03005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28596" y="285728"/>
            <a:ext cx="814393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 dirty="0" smtClean="0">
                <a:solidFill>
                  <a:schemeClr val="tx1"/>
                </a:solidFill>
                <a:latin typeface="Arial Black" pitchFamily="34" charset="0"/>
              </a:rPr>
              <a:t>En que año se presento Windows CE?</a:t>
            </a:r>
            <a:endParaRPr lang="es-ES" sz="28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28596" y="5429264"/>
            <a:ext cx="200026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3" action="ppaction://hlinksldjump"/>
              </a:rPr>
              <a:t>1988</a:t>
            </a:r>
            <a:endParaRPr lang="es-ES" dirty="0"/>
          </a:p>
        </p:txBody>
      </p:sp>
      <p:sp>
        <p:nvSpPr>
          <p:cNvPr id="6" name="5 Rectángulo">
            <a:hlinkClick r:id="rId3" action="ppaction://hlinksldjump"/>
          </p:cNvPr>
          <p:cNvSpPr/>
          <p:nvPr/>
        </p:nvSpPr>
        <p:spPr>
          <a:xfrm>
            <a:off x="2786050" y="5357826"/>
            <a:ext cx="178595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1993</a:t>
            </a:r>
            <a:endParaRPr lang="es-ES" dirty="0"/>
          </a:p>
        </p:txBody>
      </p:sp>
      <p:sp>
        <p:nvSpPr>
          <p:cNvPr id="7" name="6 Rectángulo">
            <a:hlinkClick r:id="rId3" action="ppaction://hlinksldjump"/>
          </p:cNvPr>
          <p:cNvSpPr/>
          <p:nvPr/>
        </p:nvSpPr>
        <p:spPr>
          <a:xfrm>
            <a:off x="4929190" y="5357826"/>
            <a:ext cx="200026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3" action="ppaction://hlinksldjump"/>
              </a:rPr>
              <a:t>1984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143768" y="5429264"/>
            <a:ext cx="17859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4" action="ppaction://hlinksldjump"/>
              </a:rPr>
              <a:t>1996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Archivos de programa\Microsoft Office\MEDIA\CAGCAT10\J033511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28596" y="357166"/>
            <a:ext cx="8358246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 dirty="0" smtClean="0">
                <a:latin typeface="Arial Black" pitchFamily="34" charset="0"/>
              </a:rPr>
              <a:t>En que año fue lanzado Windows vista?</a:t>
            </a:r>
            <a:endParaRPr lang="es-ES" sz="2800" b="1" dirty="0">
              <a:latin typeface="Arial Black" pitchFamily="34" charset="0"/>
            </a:endParaRPr>
          </a:p>
        </p:txBody>
      </p:sp>
      <p:sp>
        <p:nvSpPr>
          <p:cNvPr id="4" name="3 Rectángulo">
            <a:hlinkClick r:id="rId3" action="ppaction://hlinksldjump"/>
          </p:cNvPr>
          <p:cNvSpPr/>
          <p:nvPr/>
        </p:nvSpPr>
        <p:spPr>
          <a:xfrm>
            <a:off x="0" y="5429264"/>
            <a:ext cx="264317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2007</a:t>
            </a:r>
            <a:endParaRPr lang="es-ES" dirty="0"/>
          </a:p>
        </p:txBody>
      </p:sp>
      <p:sp>
        <p:nvSpPr>
          <p:cNvPr id="5" name="4 Rectángulo">
            <a:hlinkClick r:id="rId4" action="ppaction://hlinksldjump"/>
          </p:cNvPr>
          <p:cNvSpPr/>
          <p:nvPr/>
        </p:nvSpPr>
        <p:spPr>
          <a:xfrm>
            <a:off x="3214678" y="5357826"/>
            <a:ext cx="271464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2005</a:t>
            </a:r>
            <a:endParaRPr lang="es-ES" dirty="0"/>
          </a:p>
        </p:txBody>
      </p:sp>
      <p:sp>
        <p:nvSpPr>
          <p:cNvPr id="6" name="5 Rectángulo">
            <a:hlinkClick r:id="rId4" action="ppaction://hlinksldjump"/>
          </p:cNvPr>
          <p:cNvSpPr/>
          <p:nvPr/>
        </p:nvSpPr>
        <p:spPr>
          <a:xfrm>
            <a:off x="6643702" y="5357826"/>
            <a:ext cx="235745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2004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Archivos de programa\Microsoft Office\MEDIA\CAGCAT10\J02122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64371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285720" y="142852"/>
            <a:ext cx="885828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 dirty="0" smtClean="0">
                <a:latin typeface="Arial Black" pitchFamily="34" charset="0"/>
              </a:rPr>
              <a:t>En que año se lanzo Windows 2.0</a:t>
            </a:r>
            <a:endParaRPr lang="es-ES" sz="2800" b="1" dirty="0">
              <a:latin typeface="Arial Black" pitchFamily="34" charset="0"/>
            </a:endParaRPr>
          </a:p>
        </p:txBody>
      </p:sp>
      <p:sp>
        <p:nvSpPr>
          <p:cNvPr id="4" name="3 Rectángulo">
            <a:hlinkClick r:id="rId3" action="ppaction://hlinksldjump"/>
          </p:cNvPr>
          <p:cNvSpPr/>
          <p:nvPr/>
        </p:nvSpPr>
        <p:spPr>
          <a:xfrm>
            <a:off x="285720" y="5214950"/>
            <a:ext cx="207167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1987</a:t>
            </a:r>
            <a:endParaRPr lang="es-ES" dirty="0"/>
          </a:p>
        </p:txBody>
      </p:sp>
      <p:sp>
        <p:nvSpPr>
          <p:cNvPr id="5" name="4 Rectángulo">
            <a:hlinkClick r:id="rId4" action="ppaction://hlinksldjump"/>
          </p:cNvPr>
          <p:cNvSpPr/>
          <p:nvPr/>
        </p:nvSpPr>
        <p:spPr>
          <a:xfrm>
            <a:off x="2714612" y="5214950"/>
            <a:ext cx="221457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1985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5643570" y="5286388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4" action="ppaction://hlinksldjump"/>
              </a:rPr>
              <a:t>1986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Archivos de programa\Microsoft Office\CLIPART\PUB60COR\HH01080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01156" cy="664371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28596" y="357166"/>
            <a:ext cx="8001056" cy="11430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000" b="1" dirty="0" smtClean="0">
                <a:latin typeface="Arial Black" pitchFamily="34" charset="0"/>
              </a:rPr>
              <a:t>en que año contrato el IBM a Microsoft?</a:t>
            </a:r>
            <a:endParaRPr lang="es-ES" sz="2000" b="1" dirty="0">
              <a:latin typeface="Arial Black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85720" y="5572140"/>
            <a:ext cx="185738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3" action="ppaction://hlinksldjump"/>
              </a:rPr>
              <a:t>1980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500298" y="5572140"/>
            <a:ext cx="157163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4" action="ppaction://hlinksldjump"/>
              </a:rPr>
              <a:t>1988</a:t>
            </a:r>
            <a:endParaRPr lang="es-ES" dirty="0"/>
          </a:p>
        </p:txBody>
      </p:sp>
      <p:sp>
        <p:nvSpPr>
          <p:cNvPr id="6" name="5 Rectángulo">
            <a:hlinkClick r:id="rId4" action="ppaction://hlinksldjump"/>
          </p:cNvPr>
          <p:cNvSpPr/>
          <p:nvPr/>
        </p:nvSpPr>
        <p:spPr>
          <a:xfrm>
            <a:off x="4786314" y="5429264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1985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Archivos de programa\Microsoft Office\CLIPART\PUB60COR\HM00172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9043550" cy="685800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428596" y="285728"/>
            <a:ext cx="8358246" cy="1214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400" b="1" dirty="0" smtClean="0">
                <a:latin typeface="Arial Black" pitchFamily="34" charset="0"/>
              </a:rPr>
              <a:t>Por cuantos subsistemas de seguridad se compone el modo usuario?</a:t>
            </a:r>
            <a:endParaRPr lang="es-ES" sz="2400" b="1" dirty="0">
              <a:latin typeface="Arial Black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28596" y="5286388"/>
            <a:ext cx="221457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3" action="ppaction://hlinksldjump"/>
              </a:rPr>
              <a:t>2</a:t>
            </a:r>
            <a:endParaRPr lang="es-ES" dirty="0"/>
          </a:p>
        </p:txBody>
      </p:sp>
      <p:sp>
        <p:nvSpPr>
          <p:cNvPr id="6" name="5 Rectángulo">
            <a:hlinkClick r:id="rId4" action="ppaction://hlinksldjump"/>
          </p:cNvPr>
          <p:cNvSpPr/>
          <p:nvPr/>
        </p:nvSpPr>
        <p:spPr>
          <a:xfrm>
            <a:off x="3286116" y="5357826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1</a:t>
            </a:r>
            <a:endParaRPr lang="es-ES" dirty="0"/>
          </a:p>
        </p:txBody>
      </p:sp>
      <p:sp>
        <p:nvSpPr>
          <p:cNvPr id="7" name="6 Rectángulo">
            <a:hlinkClick r:id="rId3" action="ppaction://hlinksldjump"/>
          </p:cNvPr>
          <p:cNvSpPr/>
          <p:nvPr/>
        </p:nvSpPr>
        <p:spPr>
          <a:xfrm>
            <a:off x="5929322" y="5286388"/>
            <a:ext cx="221457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4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Archivos de programa\Microsoft Office\CLIPART\PUB60COR\HH02313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715436" cy="6572272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285720" y="428604"/>
            <a:ext cx="8501122" cy="1000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400" dirty="0" smtClean="0">
                <a:latin typeface="Arial Black" pitchFamily="34" charset="0"/>
              </a:rPr>
              <a:t>Cuando se lanzo Windows </a:t>
            </a:r>
            <a:r>
              <a:rPr lang="es-ES_tradnl" sz="2400" dirty="0" err="1" smtClean="0">
                <a:latin typeface="Arial Black" pitchFamily="34" charset="0"/>
              </a:rPr>
              <a:t>nt</a:t>
            </a:r>
            <a:r>
              <a:rPr lang="es-ES_tradnl" sz="2400" dirty="0" smtClean="0">
                <a:latin typeface="Arial Black" pitchFamily="34" charset="0"/>
              </a:rPr>
              <a:t>?</a:t>
            </a:r>
            <a:endParaRPr lang="es-ES" sz="2400" dirty="0">
              <a:latin typeface="Arial Black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71472" y="5429264"/>
            <a:ext cx="157163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3" action="ppaction://hlinksldjump"/>
              </a:rPr>
              <a:t>1993</a:t>
            </a:r>
            <a:endParaRPr lang="es-ES" dirty="0"/>
          </a:p>
        </p:txBody>
      </p:sp>
      <p:sp>
        <p:nvSpPr>
          <p:cNvPr id="5" name="4 Rectángulo">
            <a:hlinkClick r:id="rId4" action="ppaction://hlinksldjump"/>
          </p:cNvPr>
          <p:cNvSpPr/>
          <p:nvPr/>
        </p:nvSpPr>
        <p:spPr>
          <a:xfrm>
            <a:off x="3000364" y="5429264"/>
            <a:ext cx="150019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1998</a:t>
            </a:r>
            <a:endParaRPr lang="es-ES" dirty="0"/>
          </a:p>
        </p:txBody>
      </p:sp>
      <p:sp>
        <p:nvSpPr>
          <p:cNvPr id="6" name="5 Rectángulo">
            <a:hlinkClick r:id="rId4" action="ppaction://hlinksldjump"/>
          </p:cNvPr>
          <p:cNvSpPr/>
          <p:nvPr/>
        </p:nvSpPr>
        <p:spPr>
          <a:xfrm>
            <a:off x="5286380" y="5500702"/>
            <a:ext cx="157163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1985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136</Words>
  <Application>Microsoft Office PowerPoint</Application>
  <PresentationFormat>Presentación en pantalla (4:3)</PresentationFormat>
  <Paragraphs>65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ieoccidente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ieoccidente</dc:creator>
  <cp:lastModifiedBy>ieoccidente</cp:lastModifiedBy>
  <cp:revision>9</cp:revision>
  <dcterms:created xsi:type="dcterms:W3CDTF">2011-11-11T06:50:54Z</dcterms:created>
  <dcterms:modified xsi:type="dcterms:W3CDTF">2011-11-11T08:11:13Z</dcterms:modified>
</cp:coreProperties>
</file>