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0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4" d="100"/>
          <a:sy n="74" d="100"/>
        </p:scale>
        <p:origin x="-7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A9E9-B0F1-4A5A-A15C-472986F3B43B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AF23-995F-4CB6-9946-542F101FB16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07290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A9E9-B0F1-4A5A-A15C-472986F3B43B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AF23-995F-4CB6-9946-542F101FB16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86948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A9E9-B0F1-4A5A-A15C-472986F3B43B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AF23-995F-4CB6-9946-542F101FB16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74107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A9E9-B0F1-4A5A-A15C-472986F3B43B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AF23-995F-4CB6-9946-542F101FB16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5174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A9E9-B0F1-4A5A-A15C-472986F3B43B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AF23-995F-4CB6-9946-542F101FB16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92113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A9E9-B0F1-4A5A-A15C-472986F3B43B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AF23-995F-4CB6-9946-542F101FB16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768229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A9E9-B0F1-4A5A-A15C-472986F3B43B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AF23-995F-4CB6-9946-542F101FB16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81524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A9E9-B0F1-4A5A-A15C-472986F3B43B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AF23-995F-4CB6-9946-542F101FB16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66968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A9E9-B0F1-4A5A-A15C-472986F3B43B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AF23-995F-4CB6-9946-542F101FB16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036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A9E9-B0F1-4A5A-A15C-472986F3B43B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AF23-995F-4CB6-9946-542F101FB16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62008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A9E9-B0F1-4A5A-A15C-472986F3B43B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AF23-995F-4CB6-9946-542F101FB16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27084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DA9E9-B0F1-4A5A-A15C-472986F3B43B}" type="datetimeFigureOut">
              <a:rPr lang="es-CO" smtClean="0"/>
              <a:pPr/>
              <a:t>12/11/2011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4AF23-995F-4CB6-9946-542F101FB16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90335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etecnicaoccidente.tripod.com/images/big-image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t2.gstatic.com/images?q=tbn:ANd9GcR070n2mCSCA5rq1XxC4CqSOkr_peVpabS57RvLkznTzfDGgHMwIJt9rOz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2304256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5184576"/>
          </a:xfrm>
        </p:spPr>
        <p:txBody>
          <a:bodyPr>
            <a:noAutofit/>
          </a:bodyPr>
          <a:lstStyle/>
          <a:p>
            <a:r>
              <a:rPr lang="es-CO" sz="3000" b="1" dirty="0" smtClean="0">
                <a:latin typeface="Comic Sans MS" pitchFamily="66" charset="0"/>
              </a:rPr>
              <a:t/>
            </a:r>
            <a:br>
              <a:rPr lang="es-CO" sz="3000" b="1" dirty="0" smtClean="0">
                <a:latin typeface="Comic Sans MS" pitchFamily="66" charset="0"/>
              </a:rPr>
            </a:br>
            <a:r>
              <a:rPr lang="es-CO" sz="3000" b="1" dirty="0" smtClean="0">
                <a:solidFill>
                  <a:srgbClr val="0000CC"/>
                </a:solidFill>
                <a:latin typeface="Comic Sans MS" pitchFamily="66" charset="0"/>
              </a:rPr>
              <a:t>TALLERES </a:t>
            </a:r>
            <a:r>
              <a:rPr lang="es-CO" sz="3000" b="1" dirty="0" smtClean="0">
                <a:solidFill>
                  <a:srgbClr val="0000CC"/>
                </a:solidFill>
                <a:latin typeface="Comic Sans MS" pitchFamily="66" charset="0"/>
              </a:rPr>
              <a:t>DINÁMICOS</a:t>
            </a:r>
            <a:r>
              <a:rPr lang="es-CO" sz="3000" b="1" dirty="0" smtClean="0">
                <a:solidFill>
                  <a:srgbClr val="0000CC"/>
                </a:solidFill>
                <a:latin typeface="Comic Sans MS" pitchFamily="66" charset="0"/>
              </a:rPr>
              <a:t> CON </a:t>
            </a:r>
            <a:r>
              <a:rPr lang="es-CO" sz="3000" b="1" dirty="0" smtClean="0">
                <a:solidFill>
                  <a:srgbClr val="0000CC"/>
                </a:solidFill>
                <a:latin typeface="Comic Sans MS" pitchFamily="66" charset="0"/>
              </a:rPr>
              <a:t>BASE EN ALGUNAS </a:t>
            </a:r>
            <a:r>
              <a:rPr lang="es-CO" sz="3000" b="1" dirty="0" smtClean="0">
                <a:solidFill>
                  <a:srgbClr val="0000CC"/>
                </a:solidFill>
                <a:latin typeface="Comic Sans MS" pitchFamily="66" charset="0"/>
              </a:rPr>
              <a:t>ÁREAS</a:t>
            </a:r>
            <a:r>
              <a:rPr lang="es-CO" sz="3000" b="1" dirty="0" smtClean="0">
                <a:latin typeface="Comic Sans MS" pitchFamily="66" charset="0"/>
              </a:rPr>
              <a:t/>
            </a:r>
            <a:br>
              <a:rPr lang="es-CO" sz="3000" b="1" dirty="0" smtClean="0">
                <a:latin typeface="Comic Sans MS" pitchFamily="66" charset="0"/>
              </a:rPr>
            </a:br>
            <a:r>
              <a:rPr lang="es-CO" sz="3000" b="1" dirty="0" smtClean="0">
                <a:latin typeface="Comic Sans MS" pitchFamily="66" charset="0"/>
              </a:rPr>
              <a:t/>
            </a:r>
            <a:br>
              <a:rPr lang="es-CO" sz="3000" b="1" dirty="0" smtClean="0">
                <a:latin typeface="Comic Sans MS" pitchFamily="66" charset="0"/>
              </a:rPr>
            </a:br>
            <a:r>
              <a:rPr lang="es-CO" sz="3000" b="1" dirty="0" smtClean="0">
                <a:latin typeface="Comic Sans MS" pitchFamily="66" charset="0"/>
              </a:rPr>
              <a:t/>
            </a:r>
            <a:br>
              <a:rPr lang="es-CO" sz="3000" b="1" dirty="0" smtClean="0">
                <a:latin typeface="Comic Sans MS" pitchFamily="66" charset="0"/>
              </a:rPr>
            </a:br>
            <a:r>
              <a:rPr lang="es-CO" sz="3000" b="1" dirty="0" smtClean="0">
                <a:latin typeface="Comic Sans MS" pitchFamily="66" charset="0"/>
              </a:rPr>
              <a:t>Presentado </a:t>
            </a:r>
            <a:r>
              <a:rPr lang="es-CO" sz="3000" b="1" dirty="0" smtClean="0">
                <a:latin typeface="Comic Sans MS" pitchFamily="66" charset="0"/>
              </a:rPr>
              <a:t>por: </a:t>
            </a:r>
            <a:br>
              <a:rPr lang="es-CO" sz="3000" b="1" dirty="0" smtClean="0">
                <a:latin typeface="Comic Sans MS" pitchFamily="66" charset="0"/>
              </a:rPr>
            </a:br>
            <a:r>
              <a:rPr lang="es-CO" sz="3000" b="1" dirty="0" smtClean="0">
                <a:latin typeface="Comic Sans MS" pitchFamily="66" charset="0"/>
              </a:rPr>
              <a:t>Jhonny </a:t>
            </a:r>
            <a:r>
              <a:rPr lang="es-CO" sz="3000" b="1" dirty="0" smtClean="0">
                <a:latin typeface="Comic Sans MS" pitchFamily="66" charset="0"/>
              </a:rPr>
              <a:t>Alejandro Correa</a:t>
            </a:r>
            <a:br>
              <a:rPr lang="es-CO" sz="3000" b="1" dirty="0" smtClean="0">
                <a:latin typeface="Comic Sans MS" pitchFamily="66" charset="0"/>
              </a:rPr>
            </a:br>
            <a:r>
              <a:rPr lang="es-CO" sz="3000" b="1" dirty="0" smtClean="0">
                <a:latin typeface="Comic Sans MS" pitchFamily="66" charset="0"/>
              </a:rPr>
              <a:t>Deiver Alexander Rendón</a:t>
            </a:r>
            <a:br>
              <a:rPr lang="es-CO" sz="3000" b="1" dirty="0" smtClean="0">
                <a:latin typeface="Comic Sans MS" pitchFamily="66" charset="0"/>
              </a:rPr>
            </a:br>
            <a:r>
              <a:rPr lang="es-CO" sz="3000" b="1" dirty="0" smtClean="0">
                <a:latin typeface="Comic Sans MS" pitchFamily="66" charset="0"/>
              </a:rPr>
              <a:t>Del grado: 8-4</a:t>
            </a:r>
            <a:br>
              <a:rPr lang="es-CO" sz="3000" b="1" dirty="0" smtClean="0">
                <a:latin typeface="Comic Sans MS" pitchFamily="66" charset="0"/>
              </a:rPr>
            </a:br>
            <a:r>
              <a:rPr lang="es-CO" sz="3000" b="1" dirty="0" smtClean="0">
                <a:latin typeface="Comic Sans MS" pitchFamily="66" charset="0"/>
              </a:rPr>
              <a:t/>
            </a:r>
            <a:br>
              <a:rPr lang="es-CO" sz="3000" b="1" dirty="0" smtClean="0">
                <a:latin typeface="Comic Sans MS" pitchFamily="66" charset="0"/>
              </a:rPr>
            </a:br>
            <a:r>
              <a:rPr lang="es-CO" sz="3000" b="1" dirty="0" smtClean="0">
                <a:latin typeface="Comic Sans MS" pitchFamily="66" charset="0"/>
              </a:rPr>
              <a:t>Año lectivo: 2011 </a:t>
            </a:r>
            <a:br>
              <a:rPr lang="es-CO" sz="3000" b="1" dirty="0" smtClean="0">
                <a:latin typeface="Comic Sans MS" pitchFamily="66" charset="0"/>
              </a:rPr>
            </a:br>
            <a:endParaRPr lang="es-CO" sz="3000" b="1" dirty="0">
              <a:latin typeface="Comic Sans MS" pitchFamily="66" charset="0"/>
            </a:endParaRPr>
          </a:p>
        </p:txBody>
      </p:sp>
      <p:pic>
        <p:nvPicPr>
          <p:cNvPr id="7" name="6 Imagen" descr="http://t2.gstatic.com/images?q=tbn:ANd9GcR070n2mCSCA5rq1XxC4CqSOkr_peVpabS57RvLkznTzfDGgHMwIJt9rOz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2304256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154997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4.bp.blogspot.com/_G3GQJQYSaXs/TCuEX_uDZ6I/AAAAAAAAAA8/ypA5fPJ2-No/s1600/contabilidad3dimensione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latin typeface="Comic Sans MS" pitchFamily="66" charset="0"/>
              </a:rPr>
              <a:t>Contabilidad:</a:t>
            </a:r>
            <a:br>
              <a:rPr lang="es-CO" b="1" dirty="0" smtClean="0">
                <a:latin typeface="Comic Sans MS" pitchFamily="66" charset="0"/>
              </a:rPr>
            </a:br>
            <a:r>
              <a:rPr lang="es-CO" b="1" dirty="0" smtClean="0">
                <a:latin typeface="Comic Sans MS" pitchFamily="66" charset="0"/>
              </a:rPr>
              <a:t/>
            </a:r>
            <a:br>
              <a:rPr lang="es-CO" b="1" dirty="0" smtClean="0">
                <a:latin typeface="Comic Sans MS" pitchFamily="66" charset="0"/>
              </a:rPr>
            </a:br>
            <a:r>
              <a:rPr lang="es-CO" b="1" dirty="0" smtClean="0">
                <a:latin typeface="Comic Sans MS" pitchFamily="66" charset="0"/>
              </a:rPr>
              <a:t>     </a:t>
            </a:r>
            <a:r>
              <a:rPr lang="es-CO" b="1" dirty="0" smtClean="0">
                <a:latin typeface="Comic Sans MS" pitchFamily="66" charset="0"/>
              </a:rPr>
              <a:t>8</a:t>
            </a:r>
            <a:r>
              <a:rPr lang="es-CO" b="1" dirty="0" smtClean="0">
                <a:latin typeface="Comic Sans MS" pitchFamily="66" charset="0"/>
              </a:rPr>
              <a:t>.¿de </a:t>
            </a:r>
            <a:r>
              <a:rPr lang="es-CO" b="1" dirty="0" smtClean="0">
                <a:latin typeface="Comic Sans MS" pitchFamily="66" charset="0"/>
              </a:rPr>
              <a:t>qué se encarga la DIAN?</a:t>
            </a:r>
            <a:br>
              <a:rPr lang="es-CO" b="1" dirty="0" smtClean="0">
                <a:latin typeface="Comic Sans MS" pitchFamily="66" charset="0"/>
              </a:rPr>
            </a:br>
            <a:endParaRPr lang="es-CO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b="1" dirty="0" smtClean="0">
                <a:latin typeface="Comic Sans MS" pitchFamily="66" charset="0"/>
                <a:hlinkClick r:id="rId3" action="ppaction://hlinksldjump"/>
              </a:rPr>
              <a:t>-</a:t>
            </a:r>
            <a:r>
              <a:rPr lang="es-CO" b="1" dirty="0" smtClean="0">
                <a:effectLst/>
                <a:latin typeface="Comic Sans MS" pitchFamily="66" charset="0"/>
                <a:hlinkClick r:id="rId3" action="ppaction://hlinksldjump"/>
              </a:rPr>
              <a:t>facilita las operaciones de comercio nacional e internacional</a:t>
            </a:r>
            <a:br>
              <a:rPr lang="es-CO" b="1" dirty="0" smtClean="0">
                <a:effectLst/>
                <a:latin typeface="Comic Sans MS" pitchFamily="66" charset="0"/>
                <a:hlinkClick r:id="rId3" action="ppaction://hlinksldjump"/>
              </a:rPr>
            </a:br>
            <a:r>
              <a:rPr lang="es-CO" b="1" dirty="0" smtClean="0">
                <a:effectLst/>
                <a:latin typeface="Comic Sans MS" pitchFamily="66" charset="0"/>
                <a:hlinkClick r:id="rId3" action="ppaction://hlinksldjump"/>
              </a:rPr>
              <a:t>-</a:t>
            </a:r>
            <a:r>
              <a:rPr lang="es-CO" b="1" dirty="0" smtClean="0">
                <a:effectLst/>
                <a:hlinkClick r:id="rId3" action="ppaction://hlinksldjump"/>
              </a:rPr>
              <a:t>d</a:t>
            </a:r>
            <a:r>
              <a:rPr lang="es-CO" b="1" dirty="0" smtClean="0">
                <a:effectLst/>
                <a:latin typeface="Comic Sans MS" pitchFamily="66" charset="0"/>
                <a:hlinkClick r:id="rId3" action="ppaction://hlinksldjump"/>
              </a:rPr>
              <a:t>e garantizar el cumplimiento de las obligaciones tributarias aduaneras</a:t>
            </a:r>
            <a:br>
              <a:rPr lang="es-CO" b="1" dirty="0" smtClean="0">
                <a:effectLst/>
                <a:latin typeface="Comic Sans MS" pitchFamily="66" charset="0"/>
                <a:hlinkClick r:id="rId3" action="ppaction://hlinksldjump"/>
              </a:rPr>
            </a:br>
            <a:r>
              <a:rPr lang="es-CO" b="1" dirty="0" smtClean="0">
                <a:effectLst/>
                <a:latin typeface="Comic Sans MS" pitchFamily="66" charset="0"/>
                <a:hlinkClick r:id="rId3" action="ppaction://hlinksldjump"/>
              </a:rPr>
              <a:t>-verificar que las contabilidades de las demás empresas no tengan fallas o que no </a:t>
            </a:r>
            <a:r>
              <a:rPr lang="es-CO" b="1" dirty="0" smtClean="0">
                <a:latin typeface="Comic Sans MS" pitchFamily="66" charset="0"/>
                <a:hlinkClick r:id="rId3" action="ppaction://hlinksldjump"/>
              </a:rPr>
              <a:t>haya </a:t>
            </a:r>
            <a:r>
              <a:rPr lang="es-CO" b="1" dirty="0" smtClean="0">
                <a:effectLst/>
                <a:latin typeface="Comic Sans MS" pitchFamily="66" charset="0"/>
                <a:hlinkClick r:id="rId3" action="ppaction://hlinksldjump"/>
              </a:rPr>
              <a:t>contrabando </a:t>
            </a:r>
            <a:r>
              <a:rPr lang="es-CO" b="1" dirty="0" smtClean="0">
                <a:effectLst/>
                <a:latin typeface="Comic Sans MS" pitchFamily="66" charset="0"/>
              </a:rPr>
              <a:t/>
            </a:r>
            <a:br>
              <a:rPr lang="es-CO" b="1" dirty="0" smtClean="0">
                <a:effectLst/>
                <a:latin typeface="Comic Sans MS" pitchFamily="66" charset="0"/>
              </a:rPr>
            </a:br>
            <a:r>
              <a:rPr lang="es-CO" b="1" dirty="0" smtClean="0">
                <a:effectLst/>
                <a:latin typeface="Comic Sans MS" pitchFamily="66" charset="0"/>
                <a:hlinkClick r:id="rId4" action="ppaction://hlinksldjump"/>
              </a:rPr>
              <a:t>-todas las anteriores</a:t>
            </a:r>
            <a:endParaRPr lang="es-CO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52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oikos2011.files.wordpress.com/2011/05/biodiversida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latin typeface="Comic Sans MS" pitchFamily="66" charset="0"/>
              </a:rPr>
              <a:t>Biología:</a:t>
            </a:r>
            <a:br>
              <a:rPr lang="es-CO" b="1" dirty="0" smtClean="0">
                <a:latin typeface="Comic Sans MS" pitchFamily="66" charset="0"/>
              </a:rPr>
            </a:br>
            <a:r>
              <a:rPr lang="es-CO" b="1" dirty="0" smtClean="0">
                <a:latin typeface="Comic Sans MS" pitchFamily="66" charset="0"/>
              </a:rPr>
              <a:t>9</a:t>
            </a:r>
            <a:r>
              <a:rPr lang="es-CO" b="1" dirty="0" smtClean="0">
                <a:latin typeface="Comic Sans MS" pitchFamily="66" charset="0"/>
              </a:rPr>
              <a:t>.En </a:t>
            </a:r>
            <a:r>
              <a:rPr lang="es-CO" b="1" dirty="0" smtClean="0">
                <a:latin typeface="Comic Sans MS" pitchFamily="66" charset="0"/>
              </a:rPr>
              <a:t>las relaciones entre los seres vivos el cambio de comportamiento ante el peligro o la captura de la presa, el organismo se confunde con su medio debido a su color , ¿este se llama?</a:t>
            </a:r>
            <a:endParaRPr lang="es-CO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988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b="1" dirty="0" smtClean="0">
                <a:latin typeface="Comic Sans MS" pitchFamily="66" charset="0"/>
                <a:hlinkClick r:id="rId3" action="ppaction://hlinksldjump"/>
              </a:rPr>
              <a:t>-mutualismo</a:t>
            </a:r>
            <a:br>
              <a:rPr lang="es-CO" b="1" dirty="0" smtClean="0">
                <a:latin typeface="Comic Sans MS" pitchFamily="66" charset="0"/>
                <a:hlinkClick r:id="rId3" action="ppaction://hlinksldjump"/>
              </a:rPr>
            </a:br>
            <a:r>
              <a:rPr lang="es-CO" b="1" dirty="0" smtClean="0">
                <a:latin typeface="Comic Sans MS" pitchFamily="66" charset="0"/>
                <a:hlinkClick r:id="rId3" action="ppaction://hlinksldjump"/>
              </a:rPr>
              <a:t>-comensalismo</a:t>
            </a:r>
            <a:br>
              <a:rPr lang="es-CO" b="1" dirty="0" smtClean="0">
                <a:latin typeface="Comic Sans MS" pitchFamily="66" charset="0"/>
                <a:hlinkClick r:id="rId3" action="ppaction://hlinksldjump"/>
              </a:rPr>
            </a:br>
            <a:r>
              <a:rPr lang="es-CO" b="1" dirty="0" smtClean="0">
                <a:latin typeface="Comic Sans MS" pitchFamily="66" charset="0"/>
                <a:hlinkClick r:id="rId3" action="ppaction://hlinksldjump"/>
              </a:rPr>
              <a:t>-parasitismo</a:t>
            </a:r>
            <a:r>
              <a:rPr lang="es-CO" b="1" dirty="0" smtClean="0">
                <a:latin typeface="Comic Sans MS" pitchFamily="66" charset="0"/>
              </a:rPr>
              <a:t/>
            </a:r>
            <a:br>
              <a:rPr lang="es-CO" b="1" dirty="0" smtClean="0">
                <a:latin typeface="Comic Sans MS" pitchFamily="66" charset="0"/>
              </a:rPr>
            </a:br>
            <a:r>
              <a:rPr lang="es-CO" b="1" dirty="0" smtClean="0">
                <a:latin typeface="Comic Sans MS" pitchFamily="66" charset="0"/>
                <a:hlinkClick r:id="rId4" action="ppaction://hlinksldjump"/>
              </a:rPr>
              <a:t>-mimetismo</a:t>
            </a:r>
            <a:endParaRPr lang="es-CO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56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3.bp.blogspot.com/-I54YemKhzBY/TaOg7beHrmI/AAAAAAAAAAM/G5dO9vdSM4g/s1600/estandares_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latin typeface="Comic Sans MS" pitchFamily="66" charset="0"/>
              </a:rPr>
              <a:t>Tecnología e Informática:</a:t>
            </a:r>
            <a:br>
              <a:rPr lang="es-CO" b="1" dirty="0" smtClean="0">
                <a:latin typeface="Comic Sans MS" pitchFamily="66" charset="0"/>
              </a:rPr>
            </a:br>
            <a:r>
              <a:rPr lang="es-CO" b="1" dirty="0" smtClean="0">
                <a:latin typeface="Comic Sans MS" pitchFamily="66" charset="0"/>
              </a:rPr>
              <a:t/>
            </a:r>
            <a:br>
              <a:rPr lang="es-CO" b="1" dirty="0" smtClean="0">
                <a:latin typeface="Comic Sans MS" pitchFamily="66" charset="0"/>
              </a:rPr>
            </a:br>
            <a:r>
              <a:rPr lang="es-CO" b="1" dirty="0" smtClean="0">
                <a:latin typeface="Comic Sans MS" pitchFamily="66" charset="0"/>
              </a:rPr>
              <a:t>10</a:t>
            </a:r>
            <a:r>
              <a:rPr lang="es-CO" b="1" dirty="0" smtClean="0">
                <a:latin typeface="Comic Sans MS" pitchFamily="66" charset="0"/>
              </a:rPr>
              <a:t>.Si </a:t>
            </a:r>
            <a:r>
              <a:rPr lang="es-CO" b="1" dirty="0" smtClean="0">
                <a:latin typeface="Comic Sans MS" pitchFamily="66" charset="0"/>
              </a:rPr>
              <a:t>nosotros fuéramos un país sin inteligencia, ni culturas, entre otras, ¿éste sería el resultado de?</a:t>
            </a:r>
            <a:endParaRPr lang="es-CO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/>
          <a:lstStyle/>
          <a:p>
            <a:pPr marL="0" indent="0">
              <a:buNone/>
            </a:pPr>
            <a:r>
              <a:rPr lang="es-CO" b="1" dirty="0" smtClean="0">
                <a:latin typeface="Comic Sans MS" pitchFamily="66" charset="0"/>
                <a:hlinkClick r:id="rId3" action="ppaction://hlinksldjump"/>
              </a:rPr>
              <a:t>-un país sin avances tecnológicos</a:t>
            </a:r>
            <a:r>
              <a:rPr lang="es-CO" b="1" dirty="0" smtClean="0">
                <a:latin typeface="Comic Sans MS" pitchFamily="66" charset="0"/>
              </a:rPr>
              <a:t/>
            </a:r>
            <a:br>
              <a:rPr lang="es-CO" b="1" dirty="0" smtClean="0">
                <a:latin typeface="Comic Sans MS" pitchFamily="66" charset="0"/>
              </a:rPr>
            </a:br>
            <a:r>
              <a:rPr lang="es-CO" b="1" dirty="0" smtClean="0">
                <a:latin typeface="Comic Sans MS" pitchFamily="66" charset="0"/>
                <a:hlinkClick r:id="rId4" action="ppaction://hlinksldjump"/>
              </a:rPr>
              <a:t>-un país con baja economía</a:t>
            </a:r>
            <a:br>
              <a:rPr lang="es-CO" b="1" dirty="0" smtClean="0">
                <a:latin typeface="Comic Sans MS" pitchFamily="66" charset="0"/>
                <a:hlinkClick r:id="rId4" action="ppaction://hlinksldjump"/>
              </a:rPr>
            </a:br>
            <a:r>
              <a:rPr lang="es-CO" b="1" dirty="0" smtClean="0">
                <a:latin typeface="Comic Sans MS" pitchFamily="66" charset="0"/>
                <a:hlinkClick r:id="rId4" action="ppaction://hlinksldjump"/>
              </a:rPr>
              <a:t>-un país sin enseñanzas</a:t>
            </a:r>
            <a:br>
              <a:rPr lang="es-CO" b="1" dirty="0" smtClean="0">
                <a:latin typeface="Comic Sans MS" pitchFamily="66" charset="0"/>
                <a:hlinkClick r:id="rId4" action="ppaction://hlinksldjump"/>
              </a:rPr>
            </a:br>
            <a:r>
              <a:rPr lang="es-CO" b="1" dirty="0" smtClean="0">
                <a:latin typeface="Comic Sans MS" pitchFamily="66" charset="0"/>
                <a:hlinkClick r:id="rId4" action="ppaction://hlinksldjump"/>
              </a:rPr>
              <a:t>-un país en guerra</a:t>
            </a:r>
            <a:endParaRPr lang="es-CO" b="1" dirty="0">
              <a:latin typeface="Comic Sans MS" pitchFamily="66" charset="0"/>
            </a:endParaRPr>
          </a:p>
        </p:txBody>
      </p:sp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6948264" y="5877272"/>
            <a:ext cx="187220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/>
              <a:t>Inicio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xmlns="" val="6505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gabitogrupos.com/COMUNIDADCARISMATICACATOLICAMONTETABOR/images/felicidades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es-CO" sz="9600" b="1" dirty="0" smtClean="0">
                <a:latin typeface="Comic Sans MS" pitchFamily="66" charset="0"/>
              </a:rPr>
              <a:t>Felicitaciones</a:t>
            </a:r>
            <a:endParaRPr lang="es-CO" sz="9600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CO" sz="6600" b="1" dirty="0" smtClean="0">
                <a:latin typeface="Comic Sans MS" pitchFamily="66" charset="0"/>
              </a:rPr>
              <a:t>Tu respuesta es CORECTA!! XD</a:t>
            </a:r>
            <a:br>
              <a:rPr lang="es-CO" sz="6600" b="1" dirty="0" smtClean="0">
                <a:latin typeface="Comic Sans MS" pitchFamily="66" charset="0"/>
              </a:rPr>
            </a:br>
            <a:r>
              <a:rPr lang="es-CO" sz="6600" b="1" dirty="0" smtClean="0">
                <a:latin typeface="Comic Sans MS" pitchFamily="66" charset="0"/>
                <a:hlinkClick r:id="rId3" action="ppaction://hlinksldjump"/>
              </a:rPr>
              <a:t>1</a:t>
            </a:r>
            <a:r>
              <a:rPr lang="es-CO" sz="6600" b="1" dirty="0" smtClean="0">
                <a:latin typeface="Comic Sans MS" pitchFamily="66" charset="0"/>
              </a:rPr>
              <a:t>-</a:t>
            </a:r>
            <a:r>
              <a:rPr lang="es-CO" sz="6600" b="1" dirty="0" smtClean="0">
                <a:latin typeface="Comic Sans MS" pitchFamily="66" charset="0"/>
                <a:hlinkClick r:id="rId4" action="ppaction://hlinksldjump"/>
              </a:rPr>
              <a:t>2</a:t>
            </a:r>
            <a:r>
              <a:rPr lang="es-CO" sz="6600" b="1" dirty="0" smtClean="0">
                <a:latin typeface="Comic Sans MS" pitchFamily="66" charset="0"/>
              </a:rPr>
              <a:t>-</a:t>
            </a:r>
            <a:r>
              <a:rPr lang="es-CO" sz="6600" b="1" dirty="0" smtClean="0">
                <a:latin typeface="Comic Sans MS" pitchFamily="66" charset="0"/>
                <a:hlinkClick r:id="rId5" action="ppaction://hlinksldjump"/>
              </a:rPr>
              <a:t>3</a:t>
            </a:r>
            <a:r>
              <a:rPr lang="es-CO" sz="6600" b="1" dirty="0" smtClean="0">
                <a:latin typeface="Comic Sans MS" pitchFamily="66" charset="0"/>
              </a:rPr>
              <a:t>-</a:t>
            </a:r>
            <a:r>
              <a:rPr lang="es-CO" sz="6600" b="1" dirty="0" smtClean="0">
                <a:latin typeface="Comic Sans MS" pitchFamily="66" charset="0"/>
                <a:hlinkClick r:id="rId6" action="ppaction://hlinksldjump"/>
              </a:rPr>
              <a:t>4</a:t>
            </a:r>
            <a:r>
              <a:rPr lang="es-CO" sz="6600" b="1" dirty="0" smtClean="0">
                <a:latin typeface="Comic Sans MS" pitchFamily="66" charset="0"/>
              </a:rPr>
              <a:t>-</a:t>
            </a:r>
            <a:r>
              <a:rPr lang="es-CO" sz="6600" b="1" dirty="0" smtClean="0">
                <a:latin typeface="Comic Sans MS" pitchFamily="66" charset="0"/>
                <a:hlinkClick r:id="rId7" action="ppaction://hlinksldjump"/>
              </a:rPr>
              <a:t>5</a:t>
            </a:r>
            <a:r>
              <a:rPr lang="es-CO" sz="6600" b="1" dirty="0" smtClean="0">
                <a:latin typeface="Comic Sans MS" pitchFamily="66" charset="0"/>
              </a:rPr>
              <a:t>-</a:t>
            </a:r>
            <a:r>
              <a:rPr lang="es-CO" sz="6600" b="1" dirty="0" smtClean="0">
                <a:latin typeface="Comic Sans MS" pitchFamily="66" charset="0"/>
                <a:hlinkClick r:id="rId8" action="ppaction://hlinksldjump"/>
              </a:rPr>
              <a:t>6</a:t>
            </a:r>
            <a:r>
              <a:rPr lang="es-CO" sz="6600" b="1" dirty="0" smtClean="0">
                <a:latin typeface="Comic Sans MS" pitchFamily="66" charset="0"/>
              </a:rPr>
              <a:t>-</a:t>
            </a:r>
            <a:r>
              <a:rPr lang="es-CO" sz="6600" b="1" dirty="0" smtClean="0">
                <a:latin typeface="Comic Sans MS" pitchFamily="66" charset="0"/>
                <a:hlinkClick r:id="rId9" action="ppaction://hlinksldjump"/>
              </a:rPr>
              <a:t>7</a:t>
            </a:r>
            <a:r>
              <a:rPr lang="es-CO" sz="6600" b="1" dirty="0" smtClean="0">
                <a:latin typeface="Comic Sans MS" pitchFamily="66" charset="0"/>
              </a:rPr>
              <a:t>-</a:t>
            </a:r>
            <a:r>
              <a:rPr lang="es-CO" sz="6600" b="1" dirty="0" smtClean="0">
                <a:latin typeface="Comic Sans MS" pitchFamily="66" charset="0"/>
                <a:hlinkClick r:id="rId10" action="ppaction://hlinksldjump"/>
              </a:rPr>
              <a:t>8</a:t>
            </a:r>
            <a:r>
              <a:rPr lang="es-CO" sz="6600" b="1" dirty="0" smtClean="0">
                <a:latin typeface="Comic Sans MS" pitchFamily="66" charset="0"/>
              </a:rPr>
              <a:t>-</a:t>
            </a:r>
            <a:r>
              <a:rPr lang="es-CO" sz="6600" b="1" dirty="0" smtClean="0">
                <a:latin typeface="Comic Sans MS" pitchFamily="66" charset="0"/>
                <a:hlinkClick r:id="rId11" action="ppaction://hlinksldjump"/>
              </a:rPr>
              <a:t>9</a:t>
            </a:r>
            <a:r>
              <a:rPr lang="es-CO" sz="6600" b="1" dirty="0" smtClean="0">
                <a:latin typeface="Comic Sans MS" pitchFamily="66" charset="0"/>
              </a:rPr>
              <a:t>-</a:t>
            </a:r>
            <a:r>
              <a:rPr lang="es-CO" sz="6600" b="1" dirty="0" smtClean="0">
                <a:latin typeface="Comic Sans MS" pitchFamily="66" charset="0"/>
                <a:hlinkClick r:id="rId12" action="ppaction://hlinksldjump"/>
              </a:rPr>
              <a:t>10</a:t>
            </a:r>
            <a:endParaRPr lang="es-CO" sz="6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99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://www2.hiren.info/desktopwallpapers/animals/pug-mu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3999" cy="6669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4680520"/>
          </a:xfrm>
        </p:spPr>
        <p:txBody>
          <a:bodyPr>
            <a:noAutofit/>
          </a:bodyPr>
          <a:lstStyle/>
          <a:p>
            <a:r>
              <a:rPr lang="es-CO" sz="9600" b="1" dirty="0" smtClean="0">
                <a:latin typeface="Comic Sans MS" pitchFamily="66" charset="0"/>
              </a:rPr>
              <a:t>Lo sentimos!!!</a:t>
            </a:r>
            <a:br>
              <a:rPr lang="es-CO" sz="9600" b="1" dirty="0" smtClean="0">
                <a:latin typeface="Comic Sans MS" pitchFamily="66" charset="0"/>
              </a:rPr>
            </a:br>
            <a:r>
              <a:rPr lang="es-CO" sz="7200" b="1" dirty="0" smtClean="0">
                <a:latin typeface="Comic Sans MS" pitchFamily="66" charset="0"/>
              </a:rPr>
              <a:t/>
            </a:r>
            <a:br>
              <a:rPr lang="es-CO" sz="7200" b="1" dirty="0" smtClean="0">
                <a:latin typeface="Comic Sans MS" pitchFamily="66" charset="0"/>
              </a:rPr>
            </a:br>
            <a:r>
              <a:rPr lang="es-CO" sz="7200" b="1" dirty="0" smtClean="0">
                <a:latin typeface="Comic Sans MS" pitchFamily="66" charset="0"/>
              </a:rPr>
              <a:t/>
            </a:r>
            <a:br>
              <a:rPr lang="es-CO" sz="7200" b="1" dirty="0" smtClean="0">
                <a:latin typeface="Comic Sans MS" pitchFamily="66" charset="0"/>
              </a:rPr>
            </a:br>
            <a:r>
              <a:rPr lang="es-CO" sz="7200" b="1" dirty="0" smtClean="0">
                <a:latin typeface="Comic Sans MS" pitchFamily="66" charset="0"/>
              </a:rPr>
              <a:t/>
            </a:r>
            <a:br>
              <a:rPr lang="es-CO" sz="7200" b="1" dirty="0" smtClean="0">
                <a:latin typeface="Comic Sans MS" pitchFamily="66" charset="0"/>
              </a:rPr>
            </a:br>
            <a:r>
              <a:rPr lang="es-CO" sz="4800" b="1" dirty="0" smtClean="0">
                <a:latin typeface="Comic Sans MS" pitchFamily="66" charset="0"/>
              </a:rPr>
              <a:t>Tu respuesta es incorrecta</a:t>
            </a:r>
            <a:br>
              <a:rPr lang="es-CO" sz="4800" b="1" dirty="0" smtClean="0">
                <a:latin typeface="Comic Sans MS" pitchFamily="66" charset="0"/>
              </a:rPr>
            </a:br>
            <a:r>
              <a:rPr lang="es-CO" sz="4800" b="1" dirty="0" smtClean="0">
                <a:latin typeface="Comic Sans MS" pitchFamily="66" charset="0"/>
                <a:hlinkClick r:id="rId3" action="ppaction://hlinksldjump"/>
              </a:rPr>
              <a:t>1</a:t>
            </a:r>
            <a:r>
              <a:rPr lang="es-CO" sz="4800" b="1" dirty="0" smtClean="0">
                <a:latin typeface="Comic Sans MS" pitchFamily="66" charset="0"/>
              </a:rPr>
              <a:t>-</a:t>
            </a:r>
            <a:r>
              <a:rPr lang="es-CO" sz="4800" b="1" dirty="0" smtClean="0">
                <a:latin typeface="Comic Sans MS" pitchFamily="66" charset="0"/>
                <a:hlinkClick r:id="rId4" action="ppaction://hlinksldjump"/>
              </a:rPr>
              <a:t>2</a:t>
            </a:r>
            <a:r>
              <a:rPr lang="es-CO" sz="4800" b="1" dirty="0" smtClean="0">
                <a:latin typeface="Comic Sans MS" pitchFamily="66" charset="0"/>
              </a:rPr>
              <a:t>-</a:t>
            </a:r>
            <a:r>
              <a:rPr lang="es-CO" sz="4800" b="1" dirty="0" smtClean="0">
                <a:latin typeface="Comic Sans MS" pitchFamily="66" charset="0"/>
                <a:hlinkClick r:id="rId5" action="ppaction://hlinksldjump"/>
              </a:rPr>
              <a:t>3</a:t>
            </a:r>
            <a:r>
              <a:rPr lang="es-CO" sz="4800" b="1" dirty="0" smtClean="0">
                <a:latin typeface="Comic Sans MS" pitchFamily="66" charset="0"/>
              </a:rPr>
              <a:t>-</a:t>
            </a:r>
            <a:r>
              <a:rPr lang="es-CO" sz="4800" b="1" dirty="0" smtClean="0">
                <a:latin typeface="Comic Sans MS" pitchFamily="66" charset="0"/>
                <a:hlinkClick r:id="rId6" action="ppaction://hlinksldjump"/>
              </a:rPr>
              <a:t>4</a:t>
            </a:r>
            <a:r>
              <a:rPr lang="es-CO" sz="4800" b="1" dirty="0" smtClean="0">
                <a:latin typeface="Comic Sans MS" pitchFamily="66" charset="0"/>
              </a:rPr>
              <a:t>-</a:t>
            </a:r>
            <a:r>
              <a:rPr lang="es-CO" sz="4800" b="1" dirty="0" smtClean="0">
                <a:latin typeface="Comic Sans MS" pitchFamily="66" charset="0"/>
                <a:hlinkClick r:id="rId7" action="ppaction://hlinksldjump"/>
              </a:rPr>
              <a:t>5</a:t>
            </a:r>
            <a:r>
              <a:rPr lang="es-CO" sz="4800" b="1" dirty="0" smtClean="0">
                <a:latin typeface="Comic Sans MS" pitchFamily="66" charset="0"/>
              </a:rPr>
              <a:t>-</a:t>
            </a:r>
            <a:r>
              <a:rPr lang="es-CO" sz="4800" b="1" dirty="0" smtClean="0">
                <a:latin typeface="Comic Sans MS" pitchFamily="66" charset="0"/>
                <a:hlinkClick r:id="rId8" action="ppaction://hlinksldjump"/>
              </a:rPr>
              <a:t>6</a:t>
            </a:r>
            <a:r>
              <a:rPr lang="es-CO" sz="4800" b="1" dirty="0" smtClean="0">
                <a:latin typeface="Comic Sans MS" pitchFamily="66" charset="0"/>
              </a:rPr>
              <a:t>-</a:t>
            </a:r>
            <a:r>
              <a:rPr lang="es-CO" sz="4800" b="1" dirty="0" smtClean="0">
                <a:latin typeface="Comic Sans MS" pitchFamily="66" charset="0"/>
                <a:hlinkClick r:id="rId9" action="ppaction://hlinksldjump"/>
              </a:rPr>
              <a:t>7</a:t>
            </a:r>
            <a:r>
              <a:rPr lang="es-CO" sz="4800" b="1" dirty="0" smtClean="0">
                <a:latin typeface="Comic Sans MS" pitchFamily="66" charset="0"/>
              </a:rPr>
              <a:t>-</a:t>
            </a:r>
            <a:r>
              <a:rPr lang="es-CO" sz="4800" b="1" dirty="0" smtClean="0">
                <a:latin typeface="Comic Sans MS" pitchFamily="66" charset="0"/>
                <a:hlinkClick r:id="rId10" action="ppaction://hlinksldjump"/>
              </a:rPr>
              <a:t>8</a:t>
            </a:r>
            <a:r>
              <a:rPr lang="es-CO" sz="4800" b="1" dirty="0" smtClean="0">
                <a:latin typeface="Comic Sans MS" pitchFamily="66" charset="0"/>
              </a:rPr>
              <a:t>-</a:t>
            </a:r>
            <a:r>
              <a:rPr lang="es-CO" sz="4800" b="1" dirty="0" smtClean="0">
                <a:latin typeface="Comic Sans MS" pitchFamily="66" charset="0"/>
                <a:hlinkClick r:id="rId11" action="ppaction://hlinksldjump"/>
              </a:rPr>
              <a:t>9</a:t>
            </a:r>
            <a:r>
              <a:rPr lang="es-CO" sz="4800" b="1" dirty="0" smtClean="0">
                <a:latin typeface="Comic Sans MS" pitchFamily="66" charset="0"/>
              </a:rPr>
              <a:t>-</a:t>
            </a:r>
            <a:r>
              <a:rPr lang="es-CO" sz="4800" b="1" dirty="0" smtClean="0">
                <a:latin typeface="Comic Sans MS" pitchFamily="66" charset="0"/>
                <a:hlinkClick r:id="rId12" action="ppaction://hlinksldjump"/>
              </a:rPr>
              <a:t>10</a:t>
            </a:r>
            <a:r>
              <a:rPr lang="es-CO" sz="7200" b="1" dirty="0" smtClean="0">
                <a:latin typeface="Comic Sans MS" pitchFamily="66" charset="0"/>
              </a:rPr>
              <a:t/>
            </a:r>
            <a:br>
              <a:rPr lang="es-CO" sz="7200" b="1" dirty="0" smtClean="0">
                <a:latin typeface="Comic Sans MS" pitchFamily="66" charset="0"/>
              </a:rPr>
            </a:br>
            <a:endParaRPr lang="es-CO" sz="9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26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itch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000" b="1" dirty="0" smtClean="0">
                <a:latin typeface="Comic Sans MS" pitchFamily="66" charset="0"/>
              </a:rPr>
              <a:t>El </a:t>
            </a:r>
            <a:r>
              <a:rPr lang="es-CO" sz="4000" b="1" dirty="0" smtClean="0">
                <a:latin typeface="Comic Sans MS" pitchFamily="66" charset="0"/>
              </a:rPr>
              <a:t>trabajo </a:t>
            </a:r>
            <a:r>
              <a:rPr lang="es-CO" sz="4000" b="1" dirty="0" smtClean="0">
                <a:latin typeface="Comic Sans MS" pitchFamily="66" charset="0"/>
              </a:rPr>
              <a:t>consiste en:</a:t>
            </a:r>
            <a:endParaRPr lang="es-CO" sz="4000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Comic Sans MS" pitchFamily="66" charset="0"/>
              </a:rPr>
              <a:t>10 talleres de apoyo que se basan en las enseñanzas de algunas áreas con el fin de poner a prueba el conocimiento de los estudiantes de </a:t>
            </a:r>
            <a:r>
              <a:rPr lang="es-CO" b="1" dirty="0" smtClean="0">
                <a:solidFill>
                  <a:schemeClr val="bg1"/>
                </a:solidFill>
                <a:latin typeface="Comic Sans MS" pitchFamily="66" charset="0"/>
              </a:rPr>
              <a:t>la I.E.T Occidente                           </a:t>
            </a:r>
            <a:endParaRPr lang="es-CO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s-CO" b="1" dirty="0" smtClean="0">
                <a:solidFill>
                  <a:schemeClr val="bg1"/>
                </a:solidFill>
                <a:latin typeface="Comic Sans MS" pitchFamily="66" charset="0"/>
              </a:rPr>
              <a:t>El taller </a:t>
            </a:r>
            <a:r>
              <a:rPr lang="es-CO" b="1" dirty="0" smtClean="0">
                <a:solidFill>
                  <a:schemeClr val="bg1"/>
                </a:solidFill>
                <a:latin typeface="Comic Sans MS" pitchFamily="66" charset="0"/>
              </a:rPr>
              <a:t>consta </a:t>
            </a:r>
            <a:r>
              <a:rPr lang="es-CO" b="1" dirty="0" smtClean="0">
                <a:solidFill>
                  <a:schemeClr val="bg1"/>
                </a:solidFill>
                <a:latin typeface="Comic Sans MS" pitchFamily="66" charset="0"/>
              </a:rPr>
              <a:t>de una pregunta </a:t>
            </a:r>
            <a:r>
              <a:rPr lang="es-CO" b="1" dirty="0" smtClean="0">
                <a:solidFill>
                  <a:schemeClr val="bg1"/>
                </a:solidFill>
                <a:latin typeface="Comic Sans MS" pitchFamily="66" charset="0"/>
              </a:rPr>
              <a:t>en </a:t>
            </a:r>
            <a:r>
              <a:rPr lang="es-CO" b="1" dirty="0" smtClean="0">
                <a:solidFill>
                  <a:schemeClr val="bg1"/>
                </a:solidFill>
                <a:latin typeface="Comic Sans MS" pitchFamily="66" charset="0"/>
              </a:rPr>
              <a:t>cada </a:t>
            </a:r>
            <a:r>
              <a:rPr lang="es-CO" b="1" dirty="0" smtClean="0">
                <a:solidFill>
                  <a:schemeClr val="bg1"/>
                </a:solidFill>
                <a:latin typeface="Comic Sans MS" pitchFamily="66" charset="0"/>
              </a:rPr>
              <a:t>área </a:t>
            </a:r>
            <a:r>
              <a:rPr lang="es-CO" b="1" dirty="0" smtClean="0">
                <a:solidFill>
                  <a:schemeClr val="bg1"/>
                </a:solidFill>
                <a:latin typeface="Comic Sans MS" pitchFamily="66" charset="0"/>
              </a:rPr>
              <a:t>y cuatro opciones de  respuesta de la cual solo una es correcta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Comic Sans MS" pitchFamily="66" charset="0"/>
              </a:rPr>
              <a:t>BUENA SUERTE!!!</a:t>
            </a:r>
          </a:p>
        </p:txBody>
      </p:sp>
    </p:spTree>
    <p:extLst>
      <p:ext uri="{BB962C8B-B14F-4D97-AF65-F5344CB8AC3E}">
        <p14:creationId xmlns:p14="http://schemas.microsoft.com/office/powerpoint/2010/main" xmlns="" val="122674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itch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es-CO" sz="4000" b="1" dirty="0" smtClean="0">
                <a:solidFill>
                  <a:schemeClr val="bg1"/>
                </a:solidFill>
                <a:latin typeface="Comic Sans MS" pitchFamily="66" charset="0"/>
              </a:rPr>
              <a:t>Administración y Emprendimiento:</a:t>
            </a:r>
            <a:r>
              <a:rPr lang="es-CO" sz="4000" b="1" dirty="0" smtClean="0">
                <a:solidFill>
                  <a:srgbClr val="0000CC"/>
                </a:solidFill>
                <a:latin typeface="Comic Sans MS" pitchFamily="66" charset="0"/>
              </a:rPr>
              <a:t/>
            </a:r>
            <a:br>
              <a:rPr lang="es-CO" sz="4000" b="1" dirty="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es-CO" sz="4000" b="1" dirty="0" smtClean="0">
                <a:solidFill>
                  <a:srgbClr val="0000CC"/>
                </a:solidFill>
                <a:latin typeface="Comic Sans MS" pitchFamily="66" charset="0"/>
              </a:rPr>
              <a:t/>
            </a:r>
            <a:br>
              <a:rPr lang="es-CO" sz="4000" b="1" dirty="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es-CO" sz="4000" b="1" dirty="0" smtClean="0">
                <a:solidFill>
                  <a:srgbClr val="0000CC"/>
                </a:solidFill>
                <a:latin typeface="Comic Sans MS" pitchFamily="66" charset="0"/>
              </a:rPr>
              <a:t>1.¿Qué </a:t>
            </a:r>
            <a:r>
              <a:rPr lang="es-CO" sz="4000" b="1" dirty="0" smtClean="0">
                <a:solidFill>
                  <a:srgbClr val="0000CC"/>
                </a:solidFill>
                <a:latin typeface="Comic Sans MS" pitchFamily="66" charset="0"/>
              </a:rPr>
              <a:t>nombre recibe el solo pensar que quieres </a:t>
            </a:r>
            <a:r>
              <a:rPr lang="es-CO" sz="4000" b="1" dirty="0" smtClean="0">
                <a:solidFill>
                  <a:srgbClr val="0000CC"/>
                </a:solidFill>
                <a:latin typeface="Comic Sans MS" pitchFamily="66" charset="0"/>
              </a:rPr>
              <a:t>ser, </a:t>
            </a:r>
            <a:r>
              <a:rPr lang="es-CO" sz="4000" b="1" dirty="0" smtClean="0">
                <a:solidFill>
                  <a:srgbClr val="0000CC"/>
                </a:solidFill>
                <a:latin typeface="Comic Sans MS" pitchFamily="66" charset="0"/>
              </a:rPr>
              <a:t>cuando seas grande?</a:t>
            </a:r>
            <a:endParaRPr lang="es-CO" sz="4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0252" y="2996952"/>
            <a:ext cx="8229600" cy="3861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 smtClean="0">
                <a:latin typeface="Comic Sans MS" pitchFamily="66" charset="0"/>
                <a:hlinkClick r:id="rId3" action="ppaction://hlinksldjump"/>
              </a:rPr>
              <a:t>- Metas</a:t>
            </a:r>
            <a:r>
              <a:rPr lang="es-CO" b="1" dirty="0" smtClean="0">
                <a:latin typeface="Comic Sans MS" pitchFamily="66" charset="0"/>
              </a:rPr>
              <a:t/>
            </a:r>
            <a:br>
              <a:rPr lang="es-CO" b="1" dirty="0" smtClean="0">
                <a:latin typeface="Comic Sans MS" pitchFamily="66" charset="0"/>
              </a:rPr>
            </a:br>
            <a:r>
              <a:rPr lang="es-CO" b="1" dirty="0" smtClean="0">
                <a:latin typeface="Comic Sans MS" pitchFamily="66" charset="0"/>
                <a:hlinkClick r:id="rId3" action="ppaction://hlinksldjump"/>
              </a:rPr>
              <a:t>- objetivos</a:t>
            </a:r>
            <a:r>
              <a:rPr lang="es-CO" b="1" dirty="0" smtClean="0">
                <a:latin typeface="Comic Sans MS" pitchFamily="66" charset="0"/>
              </a:rPr>
              <a:t/>
            </a:r>
            <a:br>
              <a:rPr lang="es-CO" b="1" dirty="0" smtClean="0">
                <a:latin typeface="Comic Sans MS" pitchFamily="66" charset="0"/>
              </a:rPr>
            </a:br>
            <a:r>
              <a:rPr lang="es-CO" b="1" dirty="0" smtClean="0">
                <a:latin typeface="Comic Sans MS" pitchFamily="66" charset="0"/>
                <a:hlinkClick r:id="rId4" action="ppaction://hlinksldjump"/>
              </a:rPr>
              <a:t>- Proyecto de vida</a:t>
            </a:r>
            <a:r>
              <a:rPr lang="es-CO" b="1" dirty="0" smtClean="0">
                <a:latin typeface="Comic Sans MS" pitchFamily="66" charset="0"/>
              </a:rPr>
              <a:t/>
            </a:r>
            <a:br>
              <a:rPr lang="es-CO" b="1" dirty="0" smtClean="0">
                <a:latin typeface="Comic Sans MS" pitchFamily="66" charset="0"/>
              </a:rPr>
            </a:br>
            <a:r>
              <a:rPr lang="es-CO" b="1" dirty="0" smtClean="0">
                <a:latin typeface="Comic Sans MS" pitchFamily="66" charset="0"/>
                <a:hlinkClick r:id="rId3" action="ppaction://hlinksldjump"/>
              </a:rPr>
              <a:t>- No recibe nombre</a:t>
            </a:r>
            <a:endParaRPr lang="es-CO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7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itch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168352"/>
          </a:xfrm>
        </p:spPr>
        <p:txBody>
          <a:bodyPr>
            <a:normAutofit/>
          </a:bodyPr>
          <a:lstStyle/>
          <a:p>
            <a:pPr algn="l"/>
            <a:r>
              <a:rPr lang="es-CO" b="1" dirty="0" smtClean="0">
                <a:solidFill>
                  <a:srgbClr val="0000CC"/>
                </a:solidFill>
                <a:latin typeface="Comic Sans MS" pitchFamily="66" charset="0"/>
              </a:rPr>
              <a:t>Inglés:</a:t>
            </a:r>
            <a:r>
              <a:rPr lang="es-CO" dirty="0" smtClean="0">
                <a:latin typeface="Comic Sans MS" pitchFamily="66" charset="0"/>
              </a:rPr>
              <a:t/>
            </a:r>
            <a:br>
              <a:rPr lang="es-CO" dirty="0" smtClean="0">
                <a:latin typeface="Comic Sans MS" pitchFamily="66" charset="0"/>
              </a:rPr>
            </a:br>
            <a:r>
              <a:rPr lang="es-CO" dirty="0" smtClean="0">
                <a:latin typeface="Comic Sans MS" pitchFamily="66" charset="0"/>
              </a:rPr>
              <a:t/>
            </a:r>
            <a:br>
              <a:rPr lang="es-CO" dirty="0" smtClean="0">
                <a:latin typeface="Comic Sans MS" pitchFamily="66" charset="0"/>
              </a:rPr>
            </a:br>
            <a:r>
              <a:rPr lang="es-CO" dirty="0" smtClean="0">
                <a:latin typeface="Comic Sans MS" pitchFamily="66" charset="0"/>
              </a:rPr>
              <a:t>2.</a:t>
            </a:r>
            <a:r>
              <a:rPr lang="es-CO" b="1" dirty="0" smtClean="0">
                <a:latin typeface="Comic Sans MS" pitchFamily="66" charset="0"/>
              </a:rPr>
              <a:t>How </a:t>
            </a:r>
            <a:r>
              <a:rPr lang="es-CO" b="1" dirty="0" smtClean="0">
                <a:latin typeface="Comic Sans MS" pitchFamily="66" charset="0"/>
              </a:rPr>
              <a:t>do you say tiburón in english?</a:t>
            </a:r>
            <a:endParaRPr lang="es-CO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717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3600" dirty="0" smtClean="0">
                <a:latin typeface="Comic Sans MS" pitchFamily="66" charset="0"/>
                <a:hlinkClick r:id="rId3" action="ppaction://hlinksldjump"/>
              </a:rPr>
              <a:t>-</a:t>
            </a:r>
            <a:r>
              <a:rPr lang="es-CO" sz="3600" b="1" dirty="0">
                <a:latin typeface="Comic Sans MS" pitchFamily="66" charset="0"/>
                <a:hlinkClick r:id="rId3" action="ppaction://hlinksldjump"/>
              </a:rPr>
              <a:t>S</a:t>
            </a:r>
            <a:r>
              <a:rPr lang="es-CO" sz="3600" b="1" dirty="0" smtClean="0">
                <a:latin typeface="Comic Sans MS" pitchFamily="66" charset="0"/>
                <a:hlinkClick r:id="rId3" action="ppaction://hlinksldjump"/>
              </a:rPr>
              <a:t>hark</a:t>
            </a:r>
            <a:r>
              <a:rPr lang="es-CO" sz="3600" b="1" dirty="0" smtClean="0">
                <a:latin typeface="Comic Sans MS" pitchFamily="66" charset="0"/>
              </a:rPr>
              <a:t/>
            </a:r>
            <a:br>
              <a:rPr lang="es-CO" sz="3600" b="1" dirty="0" smtClean="0">
                <a:latin typeface="Comic Sans MS" pitchFamily="66" charset="0"/>
              </a:rPr>
            </a:br>
            <a:r>
              <a:rPr lang="es-CO" sz="3600" b="1" dirty="0" smtClean="0">
                <a:latin typeface="Comic Sans MS" pitchFamily="66" charset="0"/>
                <a:hlinkClick r:id="rId4" action="ppaction://hlinksldjump"/>
              </a:rPr>
              <a:t>-Rabit</a:t>
            </a:r>
            <a:br>
              <a:rPr lang="es-CO" sz="3600" b="1" dirty="0" smtClean="0">
                <a:latin typeface="Comic Sans MS" pitchFamily="66" charset="0"/>
                <a:hlinkClick r:id="rId4" action="ppaction://hlinksldjump"/>
              </a:rPr>
            </a:br>
            <a:r>
              <a:rPr lang="es-CO" sz="3600" b="1" dirty="0" smtClean="0">
                <a:latin typeface="Comic Sans MS" pitchFamily="66" charset="0"/>
                <a:hlinkClick r:id="rId4" action="ppaction://hlinksldjump"/>
              </a:rPr>
              <a:t>-Cow</a:t>
            </a:r>
            <a:br>
              <a:rPr lang="es-CO" sz="3600" b="1" dirty="0" smtClean="0">
                <a:latin typeface="Comic Sans MS" pitchFamily="66" charset="0"/>
                <a:hlinkClick r:id="rId4" action="ppaction://hlinksldjump"/>
              </a:rPr>
            </a:br>
            <a:r>
              <a:rPr lang="es-CO" sz="3600" b="1" dirty="0" smtClean="0">
                <a:latin typeface="Comic Sans MS" pitchFamily="66" charset="0"/>
                <a:hlinkClick r:id="rId4" action="ppaction://hlinksldjump"/>
              </a:rPr>
              <a:t>-Pig</a:t>
            </a:r>
            <a:endParaRPr lang="es-CO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75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itch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es-CO" sz="4200" b="1" dirty="0" smtClean="0">
                <a:solidFill>
                  <a:schemeClr val="bg1"/>
                </a:solidFill>
                <a:latin typeface="Comic Sans MS" pitchFamily="66" charset="0"/>
              </a:rPr>
              <a:t>Castellano:</a:t>
            </a:r>
            <a:r>
              <a:rPr lang="es-CO" sz="4200" b="1" dirty="0" smtClean="0">
                <a:latin typeface="Comic Sans MS" pitchFamily="66" charset="0"/>
              </a:rPr>
              <a:t/>
            </a:r>
            <a:br>
              <a:rPr lang="es-CO" sz="4200" b="1" dirty="0" smtClean="0">
                <a:latin typeface="Comic Sans MS" pitchFamily="66" charset="0"/>
              </a:rPr>
            </a:br>
            <a:r>
              <a:rPr lang="es-CO" sz="4200" b="1" dirty="0" smtClean="0">
                <a:latin typeface="Comic Sans MS" pitchFamily="66" charset="0"/>
              </a:rPr>
              <a:t/>
            </a:r>
            <a:br>
              <a:rPr lang="es-CO" sz="4200" b="1" dirty="0" smtClean="0">
                <a:latin typeface="Comic Sans MS" pitchFamily="66" charset="0"/>
              </a:rPr>
            </a:br>
            <a:r>
              <a:rPr lang="es-CO" sz="4200" b="1" dirty="0" smtClean="0">
                <a:latin typeface="Comic Sans MS" pitchFamily="66" charset="0"/>
              </a:rPr>
              <a:t>3.¿quién </a:t>
            </a:r>
            <a:r>
              <a:rPr lang="es-CO" sz="4200" b="1" dirty="0" smtClean="0">
                <a:latin typeface="Comic Sans MS" pitchFamily="66" charset="0"/>
              </a:rPr>
              <a:t>fue el escritor de «Don Quijote De La Mancha»?</a:t>
            </a:r>
            <a:endParaRPr lang="es-CO" sz="4200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4149080"/>
          </a:xfrm>
        </p:spPr>
        <p:txBody>
          <a:bodyPr/>
          <a:lstStyle/>
          <a:p>
            <a:pPr marL="0" indent="0">
              <a:buNone/>
            </a:pPr>
            <a:endParaRPr lang="es-CO" b="1" dirty="0" smtClean="0">
              <a:latin typeface="Comic Sans MS" pitchFamily="66" charset="0"/>
              <a:hlinkClick r:id="rId3" action="ppaction://hlinksldjump"/>
            </a:endParaRPr>
          </a:p>
          <a:p>
            <a:pPr marL="0" indent="0">
              <a:buNone/>
            </a:pPr>
            <a:endParaRPr lang="es-CO" b="1" dirty="0" smtClean="0">
              <a:latin typeface="Comic Sans MS" pitchFamily="66" charset="0"/>
              <a:hlinkClick r:id="rId3" action="ppaction://hlinksldjump"/>
            </a:endParaRPr>
          </a:p>
          <a:p>
            <a:pPr marL="0" indent="0">
              <a:buNone/>
            </a:pPr>
            <a:r>
              <a:rPr lang="es-CO" b="1" dirty="0" smtClean="0">
                <a:latin typeface="Comic Sans MS" pitchFamily="66" charset="0"/>
                <a:hlinkClick r:id="rId3" action="ppaction://hlinksldjump"/>
              </a:rPr>
              <a:t>-</a:t>
            </a:r>
            <a:r>
              <a:rPr lang="es-CO" b="1" dirty="0" smtClean="0">
                <a:latin typeface="Comic Sans MS" pitchFamily="66" charset="0"/>
                <a:hlinkClick r:id="rId3" action="ppaction://hlinksldjump"/>
              </a:rPr>
              <a:t>Rafael Pombo</a:t>
            </a:r>
            <a:br>
              <a:rPr lang="es-CO" b="1" dirty="0" smtClean="0">
                <a:latin typeface="Comic Sans MS" pitchFamily="66" charset="0"/>
                <a:hlinkClick r:id="rId3" action="ppaction://hlinksldjump"/>
              </a:rPr>
            </a:br>
            <a:r>
              <a:rPr lang="es-CO" b="1" dirty="0" smtClean="0">
                <a:latin typeface="Comic Sans MS" pitchFamily="66" charset="0"/>
                <a:hlinkClick r:id="rId3" action="ppaction://hlinksldjump"/>
              </a:rPr>
              <a:t>-Gabriel García Márquez </a:t>
            </a:r>
            <a:r>
              <a:rPr lang="es-CO" b="1" dirty="0" smtClean="0">
                <a:latin typeface="Comic Sans MS" pitchFamily="66" charset="0"/>
              </a:rPr>
              <a:t/>
            </a:r>
            <a:br>
              <a:rPr lang="es-CO" b="1" dirty="0" smtClean="0">
                <a:latin typeface="Comic Sans MS" pitchFamily="66" charset="0"/>
              </a:rPr>
            </a:br>
            <a:r>
              <a:rPr lang="es-CO" b="1" dirty="0" smtClean="0">
                <a:latin typeface="Comic Sans MS" pitchFamily="66" charset="0"/>
                <a:hlinkClick r:id="rId4" action="ppaction://hlinksldjump"/>
              </a:rPr>
              <a:t>-José De Cervantes Saavedra</a:t>
            </a:r>
            <a:r>
              <a:rPr lang="es-CO" b="1" dirty="0" smtClean="0">
                <a:latin typeface="Comic Sans MS" pitchFamily="66" charset="0"/>
              </a:rPr>
              <a:t/>
            </a:r>
            <a:br>
              <a:rPr lang="es-CO" b="1" dirty="0" smtClean="0">
                <a:latin typeface="Comic Sans MS" pitchFamily="66" charset="0"/>
              </a:rPr>
            </a:br>
            <a:r>
              <a:rPr lang="es-CO" b="1" dirty="0" smtClean="0">
                <a:latin typeface="Comic Sans MS" pitchFamily="66" charset="0"/>
                <a:hlinkClick r:id="rId3" action="ppaction://hlinksldjump"/>
              </a:rPr>
              <a:t>- Ninguno de los anteriores</a:t>
            </a:r>
            <a:endParaRPr lang="es-CO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2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ietecnicaoccidente.tripod.com/images/Contact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93096"/>
          </a:xfrm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rgbClr val="0000CC"/>
                </a:solidFill>
                <a:latin typeface="Comic Sans MS" pitchFamily="66" charset="0"/>
              </a:rPr>
              <a:t>Religión, Ética y Democracia (RED):</a:t>
            </a:r>
            <a:r>
              <a:rPr lang="es-CO" b="1" dirty="0" smtClean="0">
                <a:latin typeface="Comic Sans MS" pitchFamily="66" charset="0"/>
              </a:rPr>
              <a:t/>
            </a:r>
            <a:br>
              <a:rPr lang="es-CO" b="1" dirty="0" smtClean="0">
                <a:latin typeface="Comic Sans MS" pitchFamily="66" charset="0"/>
              </a:rPr>
            </a:br>
            <a:r>
              <a:rPr lang="es-CO" b="1" dirty="0" smtClean="0">
                <a:latin typeface="Comic Sans MS" pitchFamily="66" charset="0"/>
              </a:rPr>
              <a:t/>
            </a:r>
            <a:br>
              <a:rPr lang="es-CO" b="1" dirty="0" smtClean="0">
                <a:latin typeface="Comic Sans MS" pitchFamily="66" charset="0"/>
              </a:rPr>
            </a:br>
            <a:r>
              <a:rPr lang="es-CO" b="1" dirty="0" smtClean="0">
                <a:latin typeface="Comic Sans MS" pitchFamily="66" charset="0"/>
              </a:rPr>
              <a:t>4.¿A </a:t>
            </a:r>
            <a:r>
              <a:rPr lang="es-CO" b="1" dirty="0" smtClean="0">
                <a:latin typeface="Comic Sans MS" pitchFamily="66" charset="0"/>
              </a:rPr>
              <a:t>la confianza y el valorarse uno </a:t>
            </a:r>
            <a:r>
              <a:rPr lang="es-CO" b="1" dirty="0" smtClean="0">
                <a:latin typeface="Comic Sans MS" pitchFamily="66" charset="0"/>
              </a:rPr>
              <a:t>mismo, </a:t>
            </a:r>
            <a:r>
              <a:rPr lang="es-CO" b="1" dirty="0" smtClean="0">
                <a:latin typeface="Comic Sans MS" pitchFamily="66" charset="0"/>
              </a:rPr>
              <a:t>se le denomina?</a:t>
            </a:r>
            <a:endParaRPr lang="es-CO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7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 smtClean="0">
                <a:latin typeface="Comic Sans MS" pitchFamily="66" charset="0"/>
                <a:hlinkClick r:id="rId3" action="ppaction://hlinksldjump"/>
              </a:rPr>
              <a:t>-valor propio</a:t>
            </a:r>
            <a:r>
              <a:rPr lang="es-CO" b="1" dirty="0" smtClean="0">
                <a:latin typeface="Comic Sans MS" pitchFamily="66" charset="0"/>
              </a:rPr>
              <a:t/>
            </a:r>
            <a:br>
              <a:rPr lang="es-CO" b="1" dirty="0" smtClean="0">
                <a:latin typeface="Comic Sans MS" pitchFamily="66" charset="0"/>
              </a:rPr>
            </a:br>
            <a:r>
              <a:rPr lang="es-CO" b="1" dirty="0" smtClean="0">
                <a:latin typeface="Comic Sans MS" pitchFamily="66" charset="0"/>
                <a:hlinkClick r:id="rId4" action="ppaction://hlinksldjump"/>
              </a:rPr>
              <a:t>-autoestima</a:t>
            </a:r>
            <a:r>
              <a:rPr lang="es-CO" b="1" dirty="0" smtClean="0">
                <a:latin typeface="Comic Sans MS" pitchFamily="66" charset="0"/>
              </a:rPr>
              <a:t/>
            </a:r>
            <a:br>
              <a:rPr lang="es-CO" b="1" dirty="0" smtClean="0">
                <a:latin typeface="Comic Sans MS" pitchFamily="66" charset="0"/>
              </a:rPr>
            </a:br>
            <a:r>
              <a:rPr lang="es-CO" b="1" dirty="0" smtClean="0">
                <a:latin typeface="Comic Sans MS" pitchFamily="66" charset="0"/>
                <a:hlinkClick r:id="rId3" action="ppaction://hlinksldjump"/>
              </a:rPr>
              <a:t>-cuidado personal</a:t>
            </a:r>
            <a:br>
              <a:rPr lang="es-CO" b="1" dirty="0" smtClean="0">
                <a:latin typeface="Comic Sans MS" pitchFamily="66" charset="0"/>
                <a:hlinkClick r:id="rId3" action="ppaction://hlinksldjump"/>
              </a:rPr>
            </a:br>
            <a:r>
              <a:rPr lang="es-CO" b="1" dirty="0" smtClean="0">
                <a:latin typeface="Comic Sans MS" pitchFamily="66" charset="0"/>
                <a:hlinkClick r:id="rId3" action="ppaction://hlinksldjump"/>
              </a:rPr>
              <a:t>-ninguno de los anteriores</a:t>
            </a:r>
            <a:endParaRPr lang="es-CO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60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ietecnicaoccidente.tripod.com/images/Vision1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Comic Sans MS" pitchFamily="66" charset="0"/>
              </a:rPr>
              <a:t>Educación física:</a:t>
            </a:r>
            <a:r>
              <a:rPr lang="es-CO" b="1" dirty="0" smtClean="0">
                <a:latin typeface="Comic Sans MS" pitchFamily="66" charset="0"/>
              </a:rPr>
              <a:t/>
            </a:r>
            <a:br>
              <a:rPr lang="es-CO" b="1" dirty="0" smtClean="0">
                <a:latin typeface="Comic Sans MS" pitchFamily="66" charset="0"/>
              </a:rPr>
            </a:br>
            <a:r>
              <a:rPr lang="es-CO" b="1" dirty="0" smtClean="0">
                <a:latin typeface="Comic Sans MS" pitchFamily="66" charset="0"/>
              </a:rPr>
              <a:t/>
            </a:r>
            <a:br>
              <a:rPr lang="es-CO" b="1" dirty="0" smtClean="0">
                <a:latin typeface="Comic Sans MS" pitchFamily="66" charset="0"/>
              </a:rPr>
            </a:br>
            <a:r>
              <a:rPr lang="es-CO" b="1" dirty="0" smtClean="0">
                <a:solidFill>
                  <a:srgbClr val="00B050"/>
                </a:solidFill>
                <a:latin typeface="Comic Sans MS" pitchFamily="66" charset="0"/>
              </a:rPr>
              <a:t>5.antes </a:t>
            </a:r>
            <a:r>
              <a:rPr lang="es-CO" b="1" dirty="0" smtClean="0">
                <a:solidFill>
                  <a:srgbClr val="00B050"/>
                </a:solidFill>
                <a:latin typeface="Comic Sans MS" pitchFamily="66" charset="0"/>
              </a:rPr>
              <a:t>de realizar cualquier tipo de ejercicio o deporte, ¿con que se debe empezar?</a:t>
            </a:r>
            <a:endParaRPr lang="es-CO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284983"/>
            <a:ext cx="8229600" cy="3573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 smtClean="0">
                <a:solidFill>
                  <a:schemeClr val="bg1"/>
                </a:solidFill>
                <a:latin typeface="Comic Sans MS" pitchFamily="66" charset="0"/>
                <a:hlinkClick r:id="rId4" action="ppaction://hlinksldjump"/>
              </a:rPr>
              <a:t>-se empieza común y corriente</a:t>
            </a:r>
            <a:br>
              <a:rPr lang="es-CO" b="1" dirty="0" smtClean="0">
                <a:solidFill>
                  <a:schemeClr val="bg1"/>
                </a:solidFill>
                <a:latin typeface="Comic Sans MS" pitchFamily="66" charset="0"/>
                <a:hlinkClick r:id="rId4" action="ppaction://hlinksldjump"/>
              </a:rPr>
            </a:br>
            <a:r>
              <a:rPr lang="es-CO" b="1" dirty="0" smtClean="0">
                <a:solidFill>
                  <a:schemeClr val="bg1"/>
                </a:solidFill>
                <a:latin typeface="Comic Sans MS" pitchFamily="66" charset="0"/>
                <a:hlinkClick r:id="rId4" action="ppaction://hlinksldjump"/>
              </a:rPr>
              <a:t>-se hidrata</a:t>
            </a:r>
            <a:r>
              <a:rPr lang="es-CO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s-CO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CO" b="1" dirty="0" smtClean="0">
                <a:solidFill>
                  <a:schemeClr val="bg1"/>
                </a:solidFill>
                <a:latin typeface="Comic Sans MS" pitchFamily="66" charset="0"/>
                <a:hlinkClick r:id="rId5" action="ppaction://hlinksldjump"/>
              </a:rPr>
              <a:t>-se comienza con el calentamiento y el                  estiramiento </a:t>
            </a:r>
            <a:r>
              <a:rPr lang="es-CO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s-CO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CO" b="1" dirty="0" smtClean="0">
                <a:solidFill>
                  <a:schemeClr val="bg1"/>
                </a:solidFill>
                <a:latin typeface="Comic Sans MS" pitchFamily="66" charset="0"/>
                <a:hlinkClick r:id="rId4" action="ppaction://hlinksldjump"/>
              </a:rPr>
              <a:t>-todas las anteriores</a:t>
            </a:r>
            <a:endParaRPr lang="es-CO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08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http://miboina.files.wordpress.com/2007/07/la-tierra.gif?w=1024&amp;h=102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latin typeface="Comic Sans MS" pitchFamily="66" charset="0"/>
              </a:rPr>
              <a:t>Ciencias Sociales y geografía:</a:t>
            </a:r>
            <a:br>
              <a:rPr lang="es-CO" b="1" dirty="0" smtClean="0">
                <a:latin typeface="Comic Sans MS" pitchFamily="66" charset="0"/>
              </a:rPr>
            </a:br>
            <a:r>
              <a:rPr lang="es-CO" b="1" dirty="0" smtClean="0">
                <a:latin typeface="Comic Sans MS" pitchFamily="66" charset="0"/>
              </a:rPr>
              <a:t/>
            </a:r>
            <a:br>
              <a:rPr lang="es-CO" b="1" dirty="0" smtClean="0">
                <a:latin typeface="Comic Sans MS" pitchFamily="66" charset="0"/>
              </a:rPr>
            </a:br>
            <a:r>
              <a:rPr lang="es-CO" b="1" dirty="0" smtClean="0">
                <a:latin typeface="Comic Sans MS" pitchFamily="66" charset="0"/>
              </a:rPr>
              <a:t>6.¿Cuál </a:t>
            </a:r>
            <a:r>
              <a:rPr lang="es-CO" b="1" dirty="0" smtClean="0">
                <a:latin typeface="Comic Sans MS" pitchFamily="66" charset="0"/>
              </a:rPr>
              <a:t>es el país mas grande del  mundo?</a:t>
            </a:r>
            <a:endParaRPr lang="es-CO" b="1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 smtClean="0">
                <a:latin typeface="Comic Sans MS" pitchFamily="66" charset="0"/>
                <a:hlinkClick r:id="rId3" action="ppaction://hlinksldjump"/>
              </a:rPr>
              <a:t>-China</a:t>
            </a:r>
            <a:br>
              <a:rPr lang="es-CO" b="1" dirty="0" smtClean="0">
                <a:latin typeface="Comic Sans MS" pitchFamily="66" charset="0"/>
                <a:hlinkClick r:id="rId3" action="ppaction://hlinksldjump"/>
              </a:rPr>
            </a:br>
            <a:r>
              <a:rPr lang="es-CO" b="1" dirty="0" smtClean="0">
                <a:latin typeface="Comic Sans MS" pitchFamily="66" charset="0"/>
                <a:hlinkClick r:id="rId3" action="ppaction://hlinksldjump"/>
              </a:rPr>
              <a:t>-Estados Unidos</a:t>
            </a:r>
            <a:br>
              <a:rPr lang="es-CO" b="1" dirty="0" smtClean="0">
                <a:latin typeface="Comic Sans MS" pitchFamily="66" charset="0"/>
                <a:hlinkClick r:id="rId3" action="ppaction://hlinksldjump"/>
              </a:rPr>
            </a:br>
            <a:r>
              <a:rPr lang="es-CO" b="1" dirty="0" smtClean="0">
                <a:latin typeface="Comic Sans MS" pitchFamily="66" charset="0"/>
                <a:hlinkClick r:id="rId3" action="ppaction://hlinksldjump"/>
              </a:rPr>
              <a:t>-Canadá</a:t>
            </a:r>
            <a:r>
              <a:rPr lang="es-CO" b="1" dirty="0" smtClean="0">
                <a:latin typeface="Comic Sans MS" pitchFamily="66" charset="0"/>
              </a:rPr>
              <a:t/>
            </a:r>
            <a:br>
              <a:rPr lang="es-CO" b="1" dirty="0" smtClean="0">
                <a:latin typeface="Comic Sans MS" pitchFamily="66" charset="0"/>
              </a:rPr>
            </a:br>
            <a:r>
              <a:rPr lang="es-CO" b="1" dirty="0" smtClean="0">
                <a:latin typeface="Comic Sans MS" pitchFamily="66" charset="0"/>
                <a:hlinkClick r:id="rId4" action="ppaction://hlinksldjump"/>
              </a:rPr>
              <a:t>-Rusia</a:t>
            </a:r>
            <a:endParaRPr lang="es-CO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13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6297634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3" name="il_fi" descr="http://3.bp.blogspot.com/_HR8ZgGxtjFY/S36PnN9un7I/AAAAAAAAAA0/8-_xDLfLvxw/s400/CDB12058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85778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inta perforada"/>
          <p:cNvSpPr/>
          <p:nvPr/>
        </p:nvSpPr>
        <p:spPr>
          <a:xfrm>
            <a:off x="714348" y="4643446"/>
            <a:ext cx="4572032" cy="1143008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400" b="1" dirty="0" smtClean="0">
                <a:solidFill>
                  <a:schemeClr val="tx1"/>
                </a:solidFill>
              </a:rPr>
              <a:t>HUBO UN PERIODO CARACTERIZADO POR INTENSOS COMBATES ENTRE  INDEPENDENTISTAS  AL QUE SE LE CONOCE COMO “PATRIA BOBA”</a:t>
            </a:r>
            <a:endParaRPr lang="es-CO" sz="1400" b="1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572132" y="642918"/>
            <a:ext cx="3000396" cy="1214446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lgerian" pitchFamily="82" charset="0"/>
              </a:rPr>
              <a:t>7.¿QUE </a:t>
            </a:r>
            <a:r>
              <a:rPr lang="es-CO" dirty="0" smtClean="0">
                <a:solidFill>
                  <a:schemeClr val="tx1"/>
                </a:solidFill>
                <a:latin typeface="Algerian" pitchFamily="82" charset="0"/>
              </a:rPr>
              <a:t>PERIODO DE TIEMPO COMPRENDE  ESTE IMPORTANTE  ACONTECIMIENTO?</a:t>
            </a:r>
            <a:endParaRPr lang="es-CO" dirty="0">
              <a:solidFill>
                <a:schemeClr val="tx1"/>
              </a:solidFill>
              <a:latin typeface="Algerian" pitchFamily="82" charset="0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2143108" y="4143380"/>
            <a:ext cx="785818" cy="57150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>
            <a:hlinkClick r:id="rId3" action="ppaction://hlinksldjump"/>
          </p:cNvPr>
          <p:cNvSpPr/>
          <p:nvPr/>
        </p:nvSpPr>
        <p:spPr>
          <a:xfrm>
            <a:off x="5929322" y="2143116"/>
            <a:ext cx="2500330" cy="78581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lgerian" pitchFamily="82" charset="0"/>
              </a:rPr>
              <a:t>A) </a:t>
            </a:r>
            <a:r>
              <a:rPr lang="es-CO" dirty="0" smtClean="0">
                <a:solidFill>
                  <a:schemeClr val="tx1"/>
                </a:solidFill>
                <a:latin typeface="Algerian" pitchFamily="82" charset="0"/>
                <a:hlinkClick r:id="rId3" action="ppaction://hlinksldjump"/>
              </a:rPr>
              <a:t>1801-1805</a:t>
            </a:r>
            <a:endParaRPr lang="es-CO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10" name="9 Rectángulo redondeado">
            <a:hlinkClick r:id="rId3" action="ppaction://hlinksldjump"/>
          </p:cNvPr>
          <p:cNvSpPr/>
          <p:nvPr/>
        </p:nvSpPr>
        <p:spPr>
          <a:xfrm>
            <a:off x="5929322" y="3357562"/>
            <a:ext cx="2571768" cy="78581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lgerian" pitchFamily="82" charset="0"/>
                <a:hlinkClick r:id="rId3" action="ppaction://hlinksldjump"/>
              </a:rPr>
              <a:t>B)1817-1821</a:t>
            </a:r>
            <a:endParaRPr lang="es-CO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000760" y="4500570"/>
            <a:ext cx="2428892" cy="78581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  <a:latin typeface="Algerian" pitchFamily="82" charset="0"/>
                <a:hlinkClick r:id="rId4" action="ppaction://hlinksldjump"/>
              </a:rPr>
              <a:t>C)1810-1816</a:t>
            </a:r>
            <a:endParaRPr lang="es-CO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171</Words>
  <Application>Microsoft Office PowerPoint</Application>
  <PresentationFormat>Presentación en pantalla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 TALLERES DINÁMICOS CON BASE EN ALGUNAS ÁREAS   Presentado por:  Jhonny Alejandro Correa Deiver Alexander Rendón Del grado: 8-4  Año lectivo: 2011  </vt:lpstr>
      <vt:lpstr>El trabajo consiste en:</vt:lpstr>
      <vt:lpstr>Administración y Emprendimiento:  1.¿Qué nombre recibe el solo pensar que quieres ser, cuando seas grande?</vt:lpstr>
      <vt:lpstr>Inglés:  2.How do you say tiburón in english?</vt:lpstr>
      <vt:lpstr>Castellano:  3.¿quién fue el escritor de «Don Quijote De La Mancha»?</vt:lpstr>
      <vt:lpstr>Religión, Ética y Democracia (RED):  4.¿A la confianza y el valorarse uno mismo, se le denomina?</vt:lpstr>
      <vt:lpstr>Educación física:  5.antes de realizar cualquier tipo de ejercicio o deporte, ¿con que se debe empezar?</vt:lpstr>
      <vt:lpstr>Ciencias Sociales y geografía:  6.¿Cuál es el país mas grande del  mundo?</vt:lpstr>
      <vt:lpstr>Diapositiva 9</vt:lpstr>
      <vt:lpstr>Contabilidad:       8.¿de qué se encarga la DIAN? </vt:lpstr>
      <vt:lpstr>Biología: 9.En las relaciones entre los seres vivos el cambio de comportamiento ante el peligro o la captura de la presa, el organismo se confunde con su medio debido a su color , ¿este se llama?</vt:lpstr>
      <vt:lpstr>Tecnología e Informática:  10.Si nosotros fuéramos un país sin inteligencia, ni culturas, entre otras, ¿éste sería el resultado de?</vt:lpstr>
      <vt:lpstr>Felicitaciones</vt:lpstr>
      <vt:lpstr>Lo sentimos!!!    Tu respuesta es incorrecta 1-2-3-4-5-6-7-8-9-10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APOYO            CON BASE EN ALGUNAS AREAS  Presentado por:  Jhonni Alejandro Correa Deiver Alexander Rendón</dc:title>
  <dc:creator>usuario</dc:creator>
  <cp:lastModifiedBy>REINALDO CASTRILLON</cp:lastModifiedBy>
  <cp:revision>34</cp:revision>
  <dcterms:created xsi:type="dcterms:W3CDTF">2011-10-28T22:21:32Z</dcterms:created>
  <dcterms:modified xsi:type="dcterms:W3CDTF">2011-11-12T21:44:29Z</dcterms:modified>
</cp:coreProperties>
</file>