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</p:sldMasterIdLst>
  <p:notesMasterIdLst>
    <p:notesMasterId r:id="rId21"/>
  </p:notes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88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E195-085E-440E-B6ED-D05A5D3AD64D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E19B6-4F36-47B4-8D0E-71DB152B8B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19B6-4F36-47B4-8D0E-71DB152B8B5A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201BA9-D2D9-4E27-8762-3AC65B265707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EBFB5D-3AEC-429F-B2FE-E4BBEA9CFD6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3.gif"/><Relationship Id="rId3" Type="http://schemas.openxmlformats.org/officeDocument/2006/relationships/slide" Target="slide5.xml"/><Relationship Id="rId21" Type="http://schemas.openxmlformats.org/officeDocument/2006/relationships/image" Target="../media/image6.gif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image" Target="../media/image2.jpeg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image" Target="../media/image4.jpeg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10.jpe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image" Target="../media/image9.jpeg"/><Relationship Id="rId2" Type="http://schemas.openxmlformats.org/officeDocument/2006/relationships/slide" Target="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785794"/>
            <a:ext cx="6000792" cy="115409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                bienvenidos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al paseo de los animales                                       domésticos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2714620"/>
            <a:ext cx="6353196" cy="341154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FF00"/>
                </a:solidFill>
              </a:rPr>
              <a:t>HECHO POR:</a:t>
            </a:r>
          </a:p>
          <a:p>
            <a:pPr>
              <a:buNone/>
            </a:pPr>
            <a:r>
              <a:rPr lang="es-ES" dirty="0" smtClean="0">
                <a:solidFill>
                  <a:srgbClr val="FFFF00"/>
                </a:solidFill>
              </a:rPr>
              <a:t>JHON ALEX OBREGON S.</a:t>
            </a:r>
          </a:p>
          <a:p>
            <a:pPr>
              <a:buNone/>
            </a:pPr>
            <a:r>
              <a:rPr lang="es-ES" dirty="0" smtClean="0">
                <a:solidFill>
                  <a:srgbClr val="FFFF00"/>
                </a:solidFill>
              </a:rPr>
              <a:t>JULIAN ANDRES SERNA L.</a:t>
            </a:r>
          </a:p>
          <a:p>
            <a:pPr>
              <a:buNone/>
            </a:pPr>
            <a:r>
              <a:rPr lang="es-ES" dirty="0" smtClean="0">
                <a:solidFill>
                  <a:srgbClr val="FFFF00"/>
                </a:solidFill>
              </a:rPr>
              <a:t>CAMILO ANDRES PEREZ R.</a:t>
            </a:r>
          </a:p>
        </p:txBody>
      </p:sp>
      <p:sp>
        <p:nvSpPr>
          <p:cNvPr id="5" name="4 Rayo">
            <a:hlinkClick r:id="rId2" action="ppaction://hlinksldjump"/>
          </p:cNvPr>
          <p:cNvSpPr/>
          <p:nvPr/>
        </p:nvSpPr>
        <p:spPr>
          <a:xfrm>
            <a:off x="214282" y="4429108"/>
            <a:ext cx="2428892" cy="242889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¿Cuál de las siguientes mascotas solo necesita que le proporciones agua y comida y no requiere ningún otro cuidado?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72396" y="1600201"/>
            <a:ext cx="352404" cy="1114420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642910" y="3786190"/>
            <a:ext cx="2000264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El periquito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1857356" y="5072074"/>
            <a:ext cx="2000264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El gato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4429124" y="5072074"/>
            <a:ext cx="2000264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ninguno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6072198" y="3714752"/>
            <a:ext cx="2000264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El conejo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2171" y="2976163"/>
            <a:ext cx="2052837" cy="18815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¿Por qué el perro mueve la cola?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8098180" y="1600201"/>
            <a:ext cx="45719" cy="971543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071802" y="1785926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Para espantar las moscas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00364" y="5143512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Para avisar de un peligro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1472" y="3500438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Para que lo rasques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643570" y="3429000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Para mostrar su alegría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usuario\Pictures\IMAGENES\1241370670735605004papapishu_Bull_Terrier.svg.med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43248"/>
            <a:ext cx="1993176" cy="20000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¿Por qué los perros babean?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7924800" y="1600201"/>
            <a:ext cx="290538" cy="542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O" dirty="0"/>
          </a:p>
        </p:txBody>
      </p:sp>
      <p:sp>
        <p:nvSpPr>
          <p:cNvPr id="4" name="3 Preparación"/>
          <p:cNvSpPr/>
          <p:nvPr/>
        </p:nvSpPr>
        <p:spPr>
          <a:xfrm>
            <a:off x="428596" y="2143116"/>
            <a:ext cx="2357454" cy="14287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Porque tienen calor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Preparación"/>
          <p:cNvSpPr/>
          <p:nvPr/>
        </p:nvSpPr>
        <p:spPr>
          <a:xfrm>
            <a:off x="5857884" y="2285992"/>
            <a:ext cx="2357454" cy="14287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Porque están felices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Preparación"/>
          <p:cNvSpPr/>
          <p:nvPr/>
        </p:nvSpPr>
        <p:spPr>
          <a:xfrm>
            <a:off x="357158" y="4000504"/>
            <a:ext cx="2357454" cy="14287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Porque tienen hambre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7 Preparación"/>
          <p:cNvSpPr/>
          <p:nvPr/>
        </p:nvSpPr>
        <p:spPr>
          <a:xfrm>
            <a:off x="5857884" y="4000504"/>
            <a:ext cx="2357454" cy="14287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Porque quiere jugar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usuario\Pictures\IMAGENES\_pitbull[2]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059" y="2071678"/>
            <a:ext cx="2352691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215106" cy="100013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¿de donde proceden los                  canarios?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43834" y="1600201"/>
            <a:ext cx="280966" cy="5429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14282" y="2214554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De México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86512" y="5429264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De Zamora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5357826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De Canarias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388" y="2214554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De China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429000"/>
            <a:ext cx="3158743" cy="18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¿Cuál de los siguientes perros tiene la lengua azul?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7924800" y="2786059"/>
            <a:ext cx="719166" cy="571504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4" name="3 Placa"/>
          <p:cNvSpPr/>
          <p:nvPr/>
        </p:nvSpPr>
        <p:spPr>
          <a:xfrm>
            <a:off x="214282" y="1785926"/>
            <a:ext cx="2357454" cy="157163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mastín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Placa"/>
          <p:cNvSpPr/>
          <p:nvPr/>
        </p:nvSpPr>
        <p:spPr>
          <a:xfrm>
            <a:off x="357158" y="4929198"/>
            <a:ext cx="2357454" cy="157163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caniche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Placa"/>
          <p:cNvSpPr/>
          <p:nvPr/>
        </p:nvSpPr>
        <p:spPr>
          <a:xfrm>
            <a:off x="6429388" y="1643050"/>
            <a:ext cx="2357454" cy="157163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cocker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Placa"/>
          <p:cNvSpPr/>
          <p:nvPr/>
        </p:nvSpPr>
        <p:spPr>
          <a:xfrm>
            <a:off x="6429388" y="4857760"/>
            <a:ext cx="2357454" cy="157163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4" action="ppaction://hlinksldjump"/>
              </a:rPr>
              <a:t>El chow chow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usuario\Pictures\IMAGENES\Bull Therri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857496"/>
            <a:ext cx="2674472" cy="28416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uario\Pictures\IMAGENES\bulldo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857760"/>
            <a:ext cx="1601797" cy="17936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35729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El bullmastiff  surgió como como resultado del cruce entre el mastín y ¿ Qué otra raza de perro?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7924800" y="1600201"/>
            <a:ext cx="1219200" cy="2257427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4" name="3 Redondear rectángulo de esquina sencilla"/>
          <p:cNvSpPr/>
          <p:nvPr/>
        </p:nvSpPr>
        <p:spPr>
          <a:xfrm>
            <a:off x="1428728" y="3714752"/>
            <a:ext cx="2143140" cy="11430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bulldog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Redondear rectángulo de esquina sencilla"/>
          <p:cNvSpPr/>
          <p:nvPr/>
        </p:nvSpPr>
        <p:spPr>
          <a:xfrm>
            <a:off x="4286248" y="5357826"/>
            <a:ext cx="2143140" cy="11430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4" action="ppaction://hlinksldjump"/>
              </a:rPr>
              <a:t>El bóxer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4357686" y="3714752"/>
            <a:ext cx="2143140" cy="11430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4" action="ppaction://hlinksldjump"/>
              </a:rPr>
              <a:t>El bull terrier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1428728" y="5357826"/>
            <a:ext cx="2143140" cy="11430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4" action="ppaction://hlinksldjump"/>
              </a:rPr>
              <a:t>El pit bull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4339" name="Picture 3" descr="C:\Users\usuario\Pictures\IMAGENES\BULL TERRI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1046" y="142852"/>
            <a:ext cx="1362954" cy="1571636"/>
          </a:xfrm>
          <a:prstGeom prst="rect">
            <a:avLst/>
          </a:prstGeom>
          <a:noFill/>
        </p:spPr>
      </p:pic>
      <p:pic>
        <p:nvPicPr>
          <p:cNvPr id="14340" name="Picture 4" descr="C:\Users\usuario\Pictures\IMAGENES\PERRO PITBULL!!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500306"/>
            <a:ext cx="1837834" cy="17065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Los hámster tienen unas bolsas en cada mejilla. ¿sabes para que la utilizan?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7924800" y="1600201"/>
            <a:ext cx="219100" cy="1614485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5" name="4 Proceso predefinido"/>
          <p:cNvSpPr/>
          <p:nvPr/>
        </p:nvSpPr>
        <p:spPr>
          <a:xfrm>
            <a:off x="5072066" y="5214950"/>
            <a:ext cx="2214578" cy="142876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2" action="ppaction://hlinksldjump"/>
              </a:rPr>
              <a:t>Para almacenar comida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6" name="5 Proceso predefinido"/>
          <p:cNvSpPr/>
          <p:nvPr/>
        </p:nvSpPr>
        <p:spPr>
          <a:xfrm>
            <a:off x="1357290" y="5214950"/>
            <a:ext cx="2357454" cy="142876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3" action="ppaction://hlinksldjump"/>
              </a:rPr>
              <a:t>Para escalar por las ramas 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7" name="6 Proceso predefinido"/>
          <p:cNvSpPr/>
          <p:nvPr/>
        </p:nvSpPr>
        <p:spPr>
          <a:xfrm>
            <a:off x="357158" y="2643182"/>
            <a:ext cx="2428892" cy="135732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3" action="ppaction://hlinksldjump"/>
              </a:rPr>
              <a:t>Para impresionar a las hembras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8" name="7 Proceso predefinido"/>
          <p:cNvSpPr/>
          <p:nvPr/>
        </p:nvSpPr>
        <p:spPr>
          <a:xfrm>
            <a:off x="6215074" y="2428868"/>
            <a:ext cx="2214578" cy="142876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3" action="ppaction://hlinksldjump"/>
              </a:rPr>
              <a:t>Para llenarlas de aire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9464" name="Img1121547976" descr="blankt172639a"/>
          <p:cNvSpPr>
            <a:spLocks noChangeAspect="1" noChangeArrowheads="1"/>
          </p:cNvSpPr>
          <p:nvPr/>
        </p:nvSpPr>
        <p:spPr bwMode="auto">
          <a:xfrm>
            <a:off x="0" y="0"/>
            <a:ext cx="4972050" cy="445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143248"/>
            <a:ext cx="2616594" cy="20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¿Qué aves son capaces de imitar la voz humana?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7924800" y="1600201"/>
            <a:ext cx="790604" cy="2543180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4" name="3 Decágono"/>
          <p:cNvSpPr/>
          <p:nvPr/>
        </p:nvSpPr>
        <p:spPr>
          <a:xfrm>
            <a:off x="357158" y="2571744"/>
            <a:ext cx="2214578" cy="150019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Los loros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Decágono"/>
          <p:cNvSpPr/>
          <p:nvPr/>
        </p:nvSpPr>
        <p:spPr>
          <a:xfrm>
            <a:off x="5857884" y="2714620"/>
            <a:ext cx="2286016" cy="150019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Los flamencos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Decágono"/>
          <p:cNvSpPr/>
          <p:nvPr/>
        </p:nvSpPr>
        <p:spPr>
          <a:xfrm>
            <a:off x="1928794" y="4500570"/>
            <a:ext cx="2214578" cy="150019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Los colibríes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Decágono"/>
          <p:cNvSpPr/>
          <p:nvPr/>
        </p:nvSpPr>
        <p:spPr>
          <a:xfrm>
            <a:off x="4643438" y="4572008"/>
            <a:ext cx="2214578" cy="150019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Las avutardas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500306"/>
            <a:ext cx="1589088" cy="1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45082"/>
            <a:ext cx="1785918" cy="13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29198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¿de que animales descienden los perros?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7924799" y="1600201"/>
            <a:ext cx="45719" cy="3186122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4" name="3 Hexágono"/>
          <p:cNvSpPr/>
          <p:nvPr/>
        </p:nvSpPr>
        <p:spPr>
          <a:xfrm>
            <a:off x="-214346" y="3143248"/>
            <a:ext cx="2643206" cy="15716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Los lobos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Hexágono"/>
          <p:cNvSpPr/>
          <p:nvPr/>
        </p:nvSpPr>
        <p:spPr>
          <a:xfrm>
            <a:off x="2857488" y="2214554"/>
            <a:ext cx="2643206" cy="15716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De los tigres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3786182" y="4071942"/>
            <a:ext cx="2643206" cy="15716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De las panteras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6143636" y="3000372"/>
            <a:ext cx="2643206" cy="15716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De los osos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7409" name="Picture 1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072074"/>
            <a:ext cx="1829714" cy="1474927"/>
          </a:xfrm>
          <a:prstGeom prst="rect">
            <a:avLst/>
          </a:prstGeom>
          <a:noFill/>
        </p:spPr>
      </p:pic>
      <p:pic>
        <p:nvPicPr>
          <p:cNvPr id="17410" name="Picture 2" descr="C:\Users\usuario\Pictures\IMAGENES\Pant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928802"/>
            <a:ext cx="914406" cy="1143008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2"/>
            <a:ext cx="2000264" cy="12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7760"/>
            <a:ext cx="2924425" cy="18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             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4900602" cy="1752600"/>
          </a:xfrm>
        </p:spPr>
        <p:txBody>
          <a:bodyPr>
            <a:normAutofit fontScale="47500" lnSpcReduction="20000"/>
          </a:bodyPr>
          <a:lstStyle/>
          <a:p>
            <a:r>
              <a:rPr lang="es-CO" sz="7200" dirty="0" smtClean="0">
                <a:latin typeface="Castellar" pitchFamily="18" charset="0"/>
              </a:rPr>
              <a:t>Fall</a:t>
            </a:r>
            <a:r>
              <a:rPr lang="es-CO" sz="7200" dirty="0" smtClean="0">
                <a:latin typeface="Castellar" pitchFamily="18" charset="0"/>
              </a:rPr>
              <a:t>aste                             </a:t>
            </a:r>
            <a:r>
              <a:rPr lang="es-CO" sz="7200" dirty="0" smtClean="0"/>
              <a:t>Preguntas</a:t>
            </a:r>
            <a:r>
              <a:rPr lang="es-CO" sz="7200" dirty="0" smtClean="0"/>
              <a:t/>
            </a:r>
            <a:br>
              <a:rPr lang="es-CO" sz="7200" dirty="0" smtClean="0"/>
            </a:br>
            <a:r>
              <a:rPr lang="es-CO" sz="7200" dirty="0" smtClean="0">
                <a:hlinkClick r:id="rId2" action="ppaction://hlinksldjump"/>
              </a:rPr>
              <a:t>1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3" action="ppaction://hlinksldjump"/>
              </a:rPr>
              <a:t>2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4" action="ppaction://hlinksldjump"/>
              </a:rPr>
              <a:t>3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5" action="ppaction://hlinksldjump"/>
              </a:rPr>
              <a:t>4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6" action="ppaction://hlinksldjump"/>
              </a:rPr>
              <a:t>5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7" action="ppaction://hlinksldjump"/>
              </a:rPr>
              <a:t>6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8" action="ppaction://hlinksldjump"/>
              </a:rPr>
              <a:t>7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9" action="ppaction://hlinksldjump"/>
              </a:rPr>
              <a:t>8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0" action="ppaction://hlinksldjump"/>
              </a:rPr>
              <a:t>9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1" action="ppaction://hlinksldjump"/>
              </a:rPr>
              <a:t>10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2" action="ppaction://hlinksldjump"/>
              </a:rPr>
              <a:t>11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3" action="ppaction://hlinksldjump"/>
              </a:rPr>
              <a:t>12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4" action="ppaction://hlinksldjump"/>
              </a:rPr>
              <a:t>13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5" action="ppaction://hlinksldjump"/>
              </a:rPr>
              <a:t>14</a:t>
            </a:r>
            <a:r>
              <a:rPr lang="es-CO" sz="7200" dirty="0" smtClean="0"/>
              <a:t>-</a:t>
            </a:r>
            <a:r>
              <a:rPr lang="es-CO" sz="7200" dirty="0" smtClean="0">
                <a:hlinkClick r:id="rId16" action="ppaction://hlinksldjump"/>
              </a:rPr>
              <a:t>15</a:t>
            </a:r>
            <a:endParaRPr lang="es-CO" sz="7200" dirty="0">
              <a:latin typeface="Castellar" pitchFamily="18" charset="0"/>
            </a:endParaRPr>
          </a:p>
        </p:txBody>
      </p:sp>
      <p:pic>
        <p:nvPicPr>
          <p:cNvPr id="1026" name="Picture 2" descr="C:\Users\usuario\Pictures\IMAGENES\bustamant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43240" y="1857364"/>
            <a:ext cx="2405066" cy="1803800"/>
          </a:xfrm>
          <a:prstGeom prst="rect">
            <a:avLst/>
          </a:prstGeom>
          <a:noFill/>
        </p:spPr>
      </p:pic>
      <p:pic>
        <p:nvPicPr>
          <p:cNvPr id="1027" name="Picture 3" descr="C:\Users\usuario\Pictures\IMAGENES\-)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57884" y="928670"/>
            <a:ext cx="2038360" cy="2038360"/>
          </a:xfrm>
          <a:prstGeom prst="rect">
            <a:avLst/>
          </a:prstGeom>
          <a:noFill/>
        </p:spPr>
      </p:pic>
      <p:pic>
        <p:nvPicPr>
          <p:cNvPr id="1028" name="Picture 4" descr="C:\Users\usuario\Pictures\IMAGENES\th_sdjO7Eqih4Gt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15140" y="3500438"/>
            <a:ext cx="2214574" cy="2952765"/>
          </a:xfrm>
          <a:prstGeom prst="rect">
            <a:avLst/>
          </a:prstGeom>
          <a:noFill/>
        </p:spPr>
      </p:pic>
      <p:pic>
        <p:nvPicPr>
          <p:cNvPr id="1029" name="Picture 5" descr="C:\Users\usuario\Pictures\IMAGENES\Chat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0800000" flipV="1">
            <a:off x="214282" y="2643182"/>
            <a:ext cx="1822103" cy="1785950"/>
          </a:xfrm>
          <a:prstGeom prst="rect">
            <a:avLst/>
          </a:prstGeom>
          <a:noFill/>
        </p:spPr>
      </p:pic>
      <p:pic>
        <p:nvPicPr>
          <p:cNvPr id="1030" name="Picture 6" descr="C:\Users\usuario\Pictures\IMAGENES\gatoneytor.gi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643306" y="214290"/>
            <a:ext cx="1934793" cy="1547834"/>
          </a:xfrm>
          <a:prstGeom prst="rect">
            <a:avLst/>
          </a:prstGeom>
          <a:noFill/>
        </p:spPr>
      </p:pic>
      <p:pic>
        <p:nvPicPr>
          <p:cNvPr id="1031" name="Picture 7" descr="C:\Users\usuario\Pictures\IMAGENES\Aceςino - copia - copia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71472" y="714356"/>
            <a:ext cx="1624021" cy="128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6116" y="2643182"/>
            <a:ext cx="6229336" cy="2214570"/>
          </a:xfrm>
        </p:spPr>
        <p:txBody>
          <a:bodyPr>
            <a:normAutofit/>
          </a:bodyPr>
          <a:lstStyle/>
          <a:p>
            <a:r>
              <a:rPr lang="es-CO" dirty="0" smtClean="0"/>
              <a:t>Preguntas</a:t>
            </a:r>
            <a:br>
              <a:rPr lang="es-CO" dirty="0" smtClean="0"/>
            </a:br>
            <a:r>
              <a:rPr lang="es-CO" dirty="0" smtClean="0">
                <a:hlinkClick r:id="rId2" action="ppaction://hlinksldjump"/>
              </a:rPr>
              <a:t>1</a:t>
            </a:r>
            <a:r>
              <a:rPr lang="es-CO" dirty="0" smtClean="0"/>
              <a:t>-</a:t>
            </a:r>
            <a:r>
              <a:rPr lang="es-CO" dirty="0" smtClean="0">
                <a:hlinkClick r:id="rId3" action="ppaction://hlinksldjump"/>
              </a:rPr>
              <a:t>2</a:t>
            </a:r>
            <a:r>
              <a:rPr lang="es-CO" dirty="0" smtClean="0"/>
              <a:t>-</a:t>
            </a:r>
            <a:r>
              <a:rPr lang="es-CO" dirty="0" smtClean="0">
                <a:hlinkClick r:id="rId4" action="ppaction://hlinksldjump"/>
              </a:rPr>
              <a:t>3</a:t>
            </a:r>
            <a:r>
              <a:rPr lang="es-CO" dirty="0" smtClean="0"/>
              <a:t>-</a:t>
            </a:r>
            <a:r>
              <a:rPr lang="es-CO" dirty="0" smtClean="0">
                <a:hlinkClick r:id="rId5" action="ppaction://hlinksldjump"/>
              </a:rPr>
              <a:t>4</a:t>
            </a:r>
            <a:r>
              <a:rPr lang="es-CO" dirty="0" smtClean="0"/>
              <a:t>-</a:t>
            </a:r>
            <a:r>
              <a:rPr lang="es-CO" dirty="0" smtClean="0">
                <a:hlinkClick r:id="" action="ppaction://noaction"/>
              </a:rPr>
              <a:t>5</a:t>
            </a:r>
            <a:r>
              <a:rPr lang="es-CO" dirty="0" smtClean="0"/>
              <a:t>-</a:t>
            </a:r>
            <a:r>
              <a:rPr lang="es-CO" dirty="0" smtClean="0">
                <a:hlinkClick r:id="rId6" action="ppaction://hlinksldjump"/>
              </a:rPr>
              <a:t>6</a:t>
            </a:r>
            <a:r>
              <a:rPr lang="es-CO" dirty="0" smtClean="0"/>
              <a:t>-</a:t>
            </a:r>
            <a:r>
              <a:rPr lang="es-CO" dirty="0" smtClean="0">
                <a:hlinkClick r:id="rId7" action="ppaction://hlinksldjump"/>
              </a:rPr>
              <a:t>7</a:t>
            </a:r>
            <a:r>
              <a:rPr lang="es-CO" dirty="0" smtClean="0"/>
              <a:t>-</a:t>
            </a:r>
            <a:r>
              <a:rPr lang="es-CO" dirty="0" smtClean="0">
                <a:hlinkClick r:id="rId8" action="ppaction://hlinksldjump"/>
              </a:rPr>
              <a:t>8</a:t>
            </a:r>
            <a:r>
              <a:rPr lang="es-CO" dirty="0" smtClean="0"/>
              <a:t>-</a:t>
            </a:r>
            <a:r>
              <a:rPr lang="es-CO" dirty="0" smtClean="0">
                <a:hlinkClick r:id="rId9" action="ppaction://hlinksldjump"/>
              </a:rPr>
              <a:t>9</a:t>
            </a:r>
            <a:r>
              <a:rPr lang="es-CO" dirty="0" smtClean="0"/>
              <a:t>-</a:t>
            </a:r>
            <a:r>
              <a:rPr lang="es-CO" dirty="0" smtClean="0">
                <a:hlinkClick r:id="rId10" action="ppaction://hlinksldjump"/>
              </a:rPr>
              <a:t>10</a:t>
            </a:r>
            <a:r>
              <a:rPr lang="es-CO" dirty="0" smtClean="0"/>
              <a:t>-</a:t>
            </a:r>
            <a:r>
              <a:rPr lang="es-CO" dirty="0" smtClean="0">
                <a:hlinkClick r:id="rId11" action="ppaction://hlinksldjump"/>
              </a:rPr>
              <a:t>11</a:t>
            </a:r>
            <a:r>
              <a:rPr lang="es-CO" dirty="0" smtClean="0"/>
              <a:t>-</a:t>
            </a:r>
            <a:r>
              <a:rPr lang="es-CO" dirty="0" smtClean="0">
                <a:hlinkClick r:id="rId12" action="ppaction://hlinksldjump"/>
              </a:rPr>
              <a:t>12</a:t>
            </a:r>
            <a:r>
              <a:rPr lang="es-CO" dirty="0" smtClean="0"/>
              <a:t>-</a:t>
            </a:r>
            <a:r>
              <a:rPr lang="es-CO" dirty="0" smtClean="0">
                <a:hlinkClick r:id="rId13" action="ppaction://hlinksldjump"/>
              </a:rPr>
              <a:t>13</a:t>
            </a:r>
            <a:r>
              <a:rPr lang="es-CO" dirty="0" smtClean="0"/>
              <a:t>-</a:t>
            </a:r>
            <a:r>
              <a:rPr lang="es-CO" dirty="0" smtClean="0">
                <a:hlinkClick r:id="rId14" action="ppaction://hlinksldjump"/>
              </a:rPr>
              <a:t>14</a:t>
            </a:r>
            <a:r>
              <a:rPr lang="es-CO" dirty="0" smtClean="0"/>
              <a:t>-</a:t>
            </a:r>
            <a:r>
              <a:rPr lang="es-CO" dirty="0" smtClean="0">
                <a:hlinkClick r:id="rId15" action="ppaction://hlinksldjump"/>
              </a:rPr>
              <a:t>15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406400"/>
            <a:ext cx="8043890" cy="145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8000" dirty="0" smtClean="0">
                <a:latin typeface="Castellar" pitchFamily="18" charset="0"/>
              </a:rPr>
              <a:t>acertaste</a:t>
            </a:r>
            <a:endParaRPr lang="es-CO" sz="8000" dirty="0">
              <a:latin typeface="Castellar" pitchFamily="18" charset="0"/>
            </a:endParaRPr>
          </a:p>
        </p:txBody>
      </p:sp>
      <p:pic>
        <p:nvPicPr>
          <p:cNvPr id="2050" name="Picture 2" descr="C:\Users\usuario\Pictures\IMAGENES\02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472" y="428604"/>
            <a:ext cx="2238378" cy="2244267"/>
          </a:xfrm>
          <a:prstGeom prst="rect">
            <a:avLst/>
          </a:prstGeom>
          <a:noFill/>
        </p:spPr>
      </p:pic>
      <p:pic>
        <p:nvPicPr>
          <p:cNvPr id="2051" name="Picture 3" descr="C:\Users\usuario\Pictures\IMAGENES\family-guy28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643570" y="0"/>
            <a:ext cx="3151187" cy="2391004"/>
          </a:xfrm>
          <a:prstGeom prst="rect">
            <a:avLst/>
          </a:prstGeom>
          <a:noFill/>
        </p:spPr>
      </p:pic>
      <p:pic>
        <p:nvPicPr>
          <p:cNvPr id="2052" name="Picture 4" descr="C:\Users\usuario\Pictures\IMAGENES\180979_1745937061073_1618178640_1742186_6073943_n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2928934"/>
            <a:ext cx="3438532" cy="238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29600" cy="121920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chemeClr val="bg1"/>
                </a:solidFill>
              </a:rPr>
              <a:t>¿Cual fue el primer animal que viajo al espacio?</a:t>
            </a:r>
            <a:endParaRPr lang="es-CO" sz="4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57464" y="5643578"/>
            <a:ext cx="8229600" cy="188022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500298" y="5357826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rgbClr val="7030A0"/>
                </a:solidFill>
                <a:hlinkClick r:id="rId2" action="ppaction://hlinksldjump"/>
              </a:rPr>
              <a:t>Un perro</a:t>
            </a:r>
            <a:endParaRPr lang="es-CO" sz="3200" dirty="0">
              <a:solidFill>
                <a:srgbClr val="7030A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58016" y="5357826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hlinkClick r:id="rId3" action="ppaction://hlinksldjump"/>
              </a:rPr>
              <a:t>Un perico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5357826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rgbClr val="7030A0"/>
                </a:solidFill>
                <a:hlinkClick r:id="rId3" action="ppaction://hlinksldjump"/>
              </a:rPr>
              <a:t>Un mono</a:t>
            </a:r>
            <a:endParaRPr lang="es-CO" sz="3200" dirty="0">
              <a:solidFill>
                <a:srgbClr val="7030A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5357826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rgbClr val="7030A0"/>
                </a:solidFill>
                <a:hlinkClick r:id="rId3" action="ppaction://hlinksldjump"/>
              </a:rPr>
              <a:t>Un gato</a:t>
            </a:r>
            <a:endParaRPr lang="es-CO" sz="32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usuario\Pictures\IMAGENES\pitbull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04"/>
            <a:ext cx="2863985" cy="2857520"/>
          </a:xfrm>
          <a:prstGeom prst="rect">
            <a:avLst/>
          </a:prstGeom>
          <a:noFill/>
        </p:spPr>
      </p:pic>
      <p:pic>
        <p:nvPicPr>
          <p:cNvPr id="3078" name="Picture 6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642918"/>
            <a:ext cx="1661311" cy="25998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uario\Pictures\IMAGENES\CAY28SO4CALP9J1BCAYPTMBYCANN1BBICAEL4T6SCAXFKU9CCAO9F3H7CAL8QZ1BCA30SSDECA3JRYYECAD3RH0FCA3RZMZACAOPL7RSCAJK54VXCANZZ8OTCAQEQ481CANU4KZOCAW3TC2KCAFNNR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643446"/>
            <a:ext cx="2143140" cy="1971689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¿Cuál de los siguientes perros ha sido muy utilizado para encontrar personas perdidas en la nieve?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flipV="1">
            <a:off x="8572527" y="3214686"/>
            <a:ext cx="571471" cy="142876"/>
          </a:xfrm>
        </p:spPr>
        <p:txBody>
          <a:bodyPr>
            <a:normAutofit fontScale="25000" lnSpcReduction="20000"/>
          </a:bodyPr>
          <a:lstStyle/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214282" y="364331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cocker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643702" y="364331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chow chow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85984" y="364331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3" action="ppaction://hlinksldjump"/>
              </a:rPr>
              <a:t>El chihuahua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29124" y="3643314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4" action="ppaction://hlinksldjump"/>
              </a:rPr>
              <a:t>El San Bernardo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usuario\Pictures\IMAGENES\bull-terr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786322"/>
            <a:ext cx="1857388" cy="1763256"/>
          </a:xfrm>
          <a:prstGeom prst="rect">
            <a:avLst/>
          </a:prstGeom>
          <a:noFill/>
        </p:spPr>
      </p:pic>
      <p:pic>
        <p:nvPicPr>
          <p:cNvPr id="4102" name="Picture 6" descr="C:\Users\usuario\Pictures\IMAGENES\CA13VV0VCAY00L60CAP57XLWCA3XX2YQCAYNCOJ6CA1D3L1BCAZLSUB9CAFGTXZ1CAXOJKOQCATN09MACA9WE632CAFE8MYCCAN3FH6XCA3B7G9KCAY0GP9XCAA7WF9OCAETNE8KCA40P7CNCAKJE6T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2352675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¿Sabes cuantas razas de perro existen?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43702" y="1600201"/>
            <a:ext cx="1281098" cy="61435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6643702" y="271462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Unas 300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271462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Unas 10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00298" y="271462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Unas 50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38" y="271462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Unas 100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uario\Pictures\IMAGENES\Bull Therri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2017073" cy="2143140"/>
          </a:xfrm>
          <a:prstGeom prst="rect">
            <a:avLst/>
          </a:prstGeom>
          <a:noFill/>
        </p:spPr>
      </p:pic>
      <p:pic>
        <p:nvPicPr>
          <p:cNvPr id="5123" name="Picture 3" descr="C:\Users\usuario\Pictures\IMAGENES\PITBULL!!  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14818"/>
            <a:ext cx="2156770" cy="2264609"/>
          </a:xfrm>
          <a:prstGeom prst="rect">
            <a:avLst/>
          </a:prstGeom>
          <a:noFill/>
        </p:spPr>
      </p:pic>
      <p:pic>
        <p:nvPicPr>
          <p:cNvPr id="5124" name="Picture 4" descr="C:\Users\usuario\Pictures\IMAGENES\bulldog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43380"/>
            <a:ext cx="2041555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50017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¿a cuál de las siguientes mascotas puedes contagiarle tu resfriado?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71812" y="3429000"/>
            <a:ext cx="5972188" cy="2840039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14282" y="3500438"/>
            <a:ext cx="17145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Al gato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86314" y="5072074"/>
            <a:ext cx="17145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Al loro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57422" y="5072074"/>
            <a:ext cx="17145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Al hámster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786578" y="3429000"/>
            <a:ext cx="171451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Al carpín dorado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uario\Pictures\IMAGENES\kitty-d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786058"/>
            <a:ext cx="2952161" cy="21189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35729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¿Cuál de las siguientes mascotas es “nocturna”, es decir, es activa durante la noche y duerme durante el día?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57884" y="3214686"/>
            <a:ext cx="3538510" cy="185738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500166" y="4357694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El hámster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00430" y="3286124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El perro</a:t>
            </a:r>
            <a:endParaRPr lang="es-CO" sz="2800" dirty="0" smtClean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72132" y="4357694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3" action="ppaction://hlinksldjump"/>
              </a:rPr>
              <a:t>El conejillo de indias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868" y="5643578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hlinkClick r:id="rId3" action="ppaction://hlinksldjump"/>
              </a:rPr>
              <a:t>El periquito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uario\Pictures\IMAGENES\PITBULLS (4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14818"/>
            <a:ext cx="115405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¿Por qué es importante esterilizar a tu mascota?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00958" y="1000108"/>
            <a:ext cx="1185842" cy="132873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28596" y="3214686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Para evitar que sea estéril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714876" y="4714884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Para impedir la aparición de caries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572132" y="3286124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Para evitar que tenga muchas crías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357290" y="4714884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Para no contaminar la atmosfera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714620"/>
            <a:ext cx="147734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385</Words>
  <Application>Microsoft Office PowerPoint</Application>
  <PresentationFormat>Presentación en pantalla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Técnico</vt:lpstr>
      <vt:lpstr>Vértice</vt:lpstr>
      <vt:lpstr>                bienvenidos al paseo de los animales                                       domésticos</vt:lpstr>
      <vt:lpstr>              </vt:lpstr>
      <vt:lpstr>Preguntas 1-2-3-4-5-6-7-8-9-10-11-12-13-14-15</vt:lpstr>
      <vt:lpstr>¿Cual fue el primer animal que viajo al espacio?</vt:lpstr>
      <vt:lpstr>¿Cuál de los siguientes perros ha sido muy utilizado para encontrar personas perdidas en la nieve?</vt:lpstr>
      <vt:lpstr>¿Sabes cuantas razas de perro existen?</vt:lpstr>
      <vt:lpstr>¿a cuál de las siguientes mascotas puedes contagiarle tu resfriado?</vt:lpstr>
      <vt:lpstr>¿Cuál de las siguientes mascotas es “nocturna”, es decir, es activa durante la noche y duerme durante el día?</vt:lpstr>
      <vt:lpstr>¿Por qué es importante esterilizar a tu mascota?</vt:lpstr>
      <vt:lpstr>¿Cuál de las siguientes mascotas solo necesita que le proporciones agua y comida y no requiere ningún otro cuidado? </vt:lpstr>
      <vt:lpstr>¿Por qué el perro mueve la cola?</vt:lpstr>
      <vt:lpstr>¿Por qué los perros babean?</vt:lpstr>
      <vt:lpstr>¿de donde proceden los                  canarios?</vt:lpstr>
      <vt:lpstr>¿Cuál de los siguientes perros tiene la lengua azul?</vt:lpstr>
      <vt:lpstr>El bullmastiff  surgió como como resultado del cruce entre el mastín y ¿ Qué otra raza de perro?</vt:lpstr>
      <vt:lpstr>Los hámster tienen unas bolsas en cada mejilla. ¿sabes para que la utilizan?</vt:lpstr>
      <vt:lpstr>¿Qué aves son capaces de imitar la voz humana?</vt:lpstr>
      <vt:lpstr>¿de que animales descienden los perros?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</dc:title>
  <dc:creator>usuario</dc:creator>
  <cp:lastModifiedBy>rei</cp:lastModifiedBy>
  <cp:revision>28</cp:revision>
  <dcterms:created xsi:type="dcterms:W3CDTF">2011-11-11T01:09:42Z</dcterms:created>
  <dcterms:modified xsi:type="dcterms:W3CDTF">2011-11-11T00:23:17Z</dcterms:modified>
</cp:coreProperties>
</file>